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73" r:id="rId2"/>
    <p:sldId id="278" r:id="rId3"/>
    <p:sldId id="277" r:id="rId4"/>
    <p:sldId id="276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91" autoAdjust="0"/>
    <p:restoredTop sz="94675" autoAdjust="0"/>
  </p:normalViewPr>
  <p:slideViewPr>
    <p:cSldViewPr>
      <p:cViewPr varScale="1">
        <p:scale>
          <a:sx n="83" d="100"/>
          <a:sy n="83" d="100"/>
        </p:scale>
        <p:origin x="1454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image" Target="../media/image4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image" Target="../media/image6.e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image" Target="../media/image8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63F58E-8645-4881-8811-03B63E46170C}" type="datetimeFigureOut">
              <a:rPr lang="en-US" smtClean="0"/>
              <a:pPr/>
              <a:t>7/6/2019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0E6291-69C8-4B71-92F9-85455CA1AC1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| API: 05-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B11C5-4218-412D-BA6A-1BB1A349357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| API: 05-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B11C5-4218-412D-BA6A-1BB1A349357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| API: 05-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B11C5-4218-412D-BA6A-1BB1A349357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| API: 05-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B11C5-4218-412D-BA6A-1BB1A349357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867400" y="6324600"/>
            <a:ext cx="2895600" cy="365125"/>
          </a:xfrm>
        </p:spPr>
        <p:txBody>
          <a:bodyPr/>
          <a:lstStyle/>
          <a:p>
            <a:r>
              <a:rPr lang="en-US" smtClean="0"/>
              <a:t>Inspection Photos | API: 05-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| API: 05-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B11C5-4218-412D-BA6A-1BB1A349357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| API: 05-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B11C5-4218-412D-BA6A-1BB1A349357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| API: 05-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B11C5-4218-412D-BA6A-1BB1A349357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096000" y="6324600"/>
            <a:ext cx="2895600" cy="365125"/>
          </a:xfrm>
        </p:spPr>
        <p:txBody>
          <a:bodyPr/>
          <a:lstStyle>
            <a:lvl1pPr>
              <a:defRPr b="1"/>
            </a:lvl1pPr>
          </a:lstStyle>
          <a:p>
            <a:r>
              <a:rPr lang="en-US" smtClean="0"/>
              <a:t>Inspection Photos | API: 05-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| API: 05-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B11C5-4218-412D-BA6A-1BB1A349357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| API: 05-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B11C5-4218-412D-BA6A-1BB1A349357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Photos | API: 05-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Inspection Photos</a:t>
            </a:r>
            <a:endParaRPr lang="en-US" dirty="0"/>
          </a:p>
        </p:txBody>
      </p:sp>
      <p:pic>
        <p:nvPicPr>
          <p:cNvPr id="7" name="Picture 6" descr="image003.jpg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e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5.e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4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7.e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6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2400" dirty="0" smtClean="0"/>
              <a:t>Well Name : Cannon </a:t>
            </a:r>
            <a:r>
              <a:rPr lang="en-US" sz="2400" dirty="0" smtClean="0"/>
              <a:t>33</a:t>
            </a:r>
            <a:r>
              <a:rPr lang="en-US" sz="2400" dirty="0" smtClean="0"/>
              <a:t>-24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>API # : </a:t>
            </a:r>
            <a:r>
              <a:rPr lang="en-US" sz="2400" dirty="0" smtClean="0"/>
              <a:t>121-10714</a:t>
            </a:r>
            <a:endParaRPr lang="en-US" sz="2400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457200" y="4876800"/>
            <a:ext cx="4040188" cy="990599"/>
          </a:xfrm>
        </p:spPr>
        <p:txBody>
          <a:bodyPr anchor="t">
            <a:normAutofit/>
          </a:bodyPr>
          <a:lstStyle/>
          <a:p>
            <a:r>
              <a:rPr lang="en-US" sz="1800" b="0" dirty="0" smtClean="0"/>
              <a:t>Photo </a:t>
            </a:r>
            <a:r>
              <a:rPr lang="en-US" sz="1800" b="0" dirty="0"/>
              <a:t>1</a:t>
            </a:r>
            <a:r>
              <a:rPr lang="en-US" sz="1800" b="0" dirty="0" smtClean="0"/>
              <a:t>: </a:t>
            </a:r>
            <a:r>
              <a:rPr lang="en-US" sz="1800" b="0" dirty="0" smtClean="0"/>
              <a:t>Excavated wellhead flow lines.</a:t>
            </a:r>
            <a:endParaRPr lang="en-US" sz="1800" b="0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3"/>
          </p:nvPr>
        </p:nvSpPr>
        <p:spPr>
          <a:xfrm>
            <a:off x="4645025" y="4876799"/>
            <a:ext cx="4041775" cy="990599"/>
          </a:xfrm>
        </p:spPr>
        <p:txBody>
          <a:bodyPr anchor="t">
            <a:normAutofit/>
          </a:bodyPr>
          <a:lstStyle/>
          <a:p>
            <a:r>
              <a:rPr lang="en-US" sz="1800" b="0" dirty="0" smtClean="0"/>
              <a:t>Photo </a:t>
            </a:r>
            <a:r>
              <a:rPr lang="en-US" sz="1800" b="0" dirty="0"/>
              <a:t>2</a:t>
            </a:r>
            <a:r>
              <a:rPr lang="en-US" sz="1800" b="0" dirty="0" smtClean="0"/>
              <a:t>: Cement </a:t>
            </a:r>
            <a:r>
              <a:rPr lang="en-US" sz="1800" b="0" dirty="0" err="1" smtClean="0"/>
              <a:t>pluged</a:t>
            </a:r>
            <a:r>
              <a:rPr lang="en-US" sz="1800" b="0" dirty="0" smtClean="0"/>
              <a:t> </a:t>
            </a:r>
            <a:r>
              <a:rPr lang="en-US" sz="1800" b="0" dirty="0" smtClean="0"/>
              <a:t>flow </a:t>
            </a:r>
            <a:r>
              <a:rPr lang="en-US" sz="1800" b="0" dirty="0" smtClean="0"/>
              <a:t>lines.</a:t>
            </a:r>
            <a:endParaRPr lang="en-US" sz="1800" b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Photos: </a:t>
            </a:r>
            <a:r>
              <a:rPr lang="en-US" dirty="0" smtClean="0"/>
              <a:t>698600002</a:t>
            </a:r>
            <a:endParaRPr lang="en-US" dirty="0"/>
          </a:p>
        </p:txBody>
      </p:sp>
      <p:graphicFrame>
        <p:nvGraphicFramePr>
          <p:cNvPr id="2" name="Content Placeholder 1"/>
          <p:cNvGraphicFramePr>
            <a:graphicFrameLocks noGrp="1" noChangeAspect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16099919"/>
              </p:ext>
            </p:extLst>
          </p:nvPr>
        </p:nvGraphicFramePr>
        <p:xfrm>
          <a:off x="482600" y="1757363"/>
          <a:ext cx="3989388" cy="2995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Acrobat Document" r:id="rId3" imgW="5966141" imgH="4480466" progId="AcroExch.Document.DC">
                  <p:embed/>
                </p:oleObj>
              </mc:Choice>
              <mc:Fallback>
                <p:oleObj name="Acrobat Document" r:id="rId3" imgW="5966141" imgH="4480466" progId="AcroExch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82600" y="1757363"/>
                        <a:ext cx="3989388" cy="29956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Content Placeholder 2"/>
          <p:cNvGraphicFramePr>
            <a:graphicFrameLocks noGrp="1" noChangeAspect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484371782"/>
              </p:ext>
            </p:extLst>
          </p:nvPr>
        </p:nvGraphicFramePr>
        <p:xfrm>
          <a:off x="4670425" y="1757363"/>
          <a:ext cx="3989388" cy="2995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Acrobat Document" r:id="rId5" imgW="5966141" imgH="4480466" progId="AcroExch.Document.DC">
                  <p:embed/>
                </p:oleObj>
              </mc:Choice>
              <mc:Fallback>
                <p:oleObj name="Acrobat Document" r:id="rId5" imgW="5966141" imgH="4480466" progId="AcroExch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670425" y="1757363"/>
                        <a:ext cx="3989388" cy="29956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824922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2400" dirty="0" smtClean="0"/>
              <a:t>Well Name : Cannon </a:t>
            </a:r>
            <a:r>
              <a:rPr lang="en-US" sz="2400" dirty="0" smtClean="0"/>
              <a:t>33</a:t>
            </a:r>
            <a:r>
              <a:rPr lang="en-US" sz="2400" dirty="0" smtClean="0"/>
              <a:t>-24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>API # : </a:t>
            </a:r>
            <a:r>
              <a:rPr lang="en-US" sz="2400" dirty="0" smtClean="0"/>
              <a:t>121-10714</a:t>
            </a:r>
            <a:endParaRPr lang="en-US" sz="2400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457200" y="4876800"/>
            <a:ext cx="4040188" cy="990599"/>
          </a:xfrm>
        </p:spPr>
        <p:txBody>
          <a:bodyPr anchor="t">
            <a:normAutofit/>
          </a:bodyPr>
          <a:lstStyle/>
          <a:p>
            <a:r>
              <a:rPr lang="en-US" sz="1800" b="0" dirty="0" smtClean="0"/>
              <a:t>Photo </a:t>
            </a:r>
            <a:r>
              <a:rPr lang="en-US" sz="1800" b="0" dirty="0"/>
              <a:t>3</a:t>
            </a:r>
            <a:r>
              <a:rPr lang="en-US" sz="1800" b="0" dirty="0" smtClean="0"/>
              <a:t>: Cement plugged 2” </a:t>
            </a:r>
            <a:r>
              <a:rPr lang="en-US" sz="1800" b="0" dirty="0" smtClean="0"/>
              <a:t>flow </a:t>
            </a:r>
            <a:r>
              <a:rPr lang="en-US" sz="1800" b="0" dirty="0" smtClean="0"/>
              <a:t>line N of manifold.</a:t>
            </a:r>
            <a:endParaRPr lang="en-US" sz="1800" b="0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3"/>
          </p:nvPr>
        </p:nvSpPr>
        <p:spPr>
          <a:xfrm>
            <a:off x="4645025" y="4876799"/>
            <a:ext cx="4041775" cy="990599"/>
          </a:xfrm>
        </p:spPr>
        <p:txBody>
          <a:bodyPr anchor="t">
            <a:normAutofit/>
          </a:bodyPr>
          <a:lstStyle/>
          <a:p>
            <a:r>
              <a:rPr lang="en-US" sz="1800" b="0" dirty="0" smtClean="0"/>
              <a:t>Photo </a:t>
            </a:r>
            <a:r>
              <a:rPr lang="en-US" sz="1800" b="0" dirty="0"/>
              <a:t>4</a:t>
            </a:r>
            <a:r>
              <a:rPr lang="en-US" sz="1800" b="0" dirty="0" smtClean="0"/>
              <a:t>: Excavating flow lines at back of production tanks.</a:t>
            </a:r>
            <a:endParaRPr lang="en-US" sz="1800" b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Photos: </a:t>
            </a:r>
            <a:r>
              <a:rPr lang="en-US" dirty="0" smtClean="0"/>
              <a:t>698600002</a:t>
            </a:r>
            <a:endParaRPr lang="en-US" dirty="0"/>
          </a:p>
        </p:txBody>
      </p:sp>
      <p:graphicFrame>
        <p:nvGraphicFramePr>
          <p:cNvPr id="2" name="Content Placeholder 1"/>
          <p:cNvGraphicFramePr>
            <a:graphicFrameLocks noGrp="1" noChangeAspect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016889542"/>
              </p:ext>
            </p:extLst>
          </p:nvPr>
        </p:nvGraphicFramePr>
        <p:xfrm>
          <a:off x="482600" y="1757363"/>
          <a:ext cx="3989388" cy="2995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" name="Acrobat Document" r:id="rId3" imgW="5966141" imgH="4480466" progId="AcroExch.Document.DC">
                  <p:embed/>
                </p:oleObj>
              </mc:Choice>
              <mc:Fallback>
                <p:oleObj name="Acrobat Document" r:id="rId3" imgW="5966141" imgH="4480466" progId="AcroExch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82600" y="1757363"/>
                        <a:ext cx="3989388" cy="29956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Content Placeholder 2"/>
          <p:cNvGraphicFramePr>
            <a:graphicFrameLocks noGrp="1" noChangeAspect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1216483245"/>
              </p:ext>
            </p:extLst>
          </p:nvPr>
        </p:nvGraphicFramePr>
        <p:xfrm>
          <a:off x="4670425" y="1757363"/>
          <a:ext cx="3989388" cy="2995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4" name="Acrobat Document" r:id="rId5" imgW="5966141" imgH="4480466" progId="AcroExch.Document.DC">
                  <p:embed/>
                </p:oleObj>
              </mc:Choice>
              <mc:Fallback>
                <p:oleObj name="Acrobat Document" r:id="rId5" imgW="5966141" imgH="4480466" progId="AcroExch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670425" y="1757363"/>
                        <a:ext cx="3989388" cy="29956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26394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2400" dirty="0" smtClean="0"/>
              <a:t>Well Name : Cannon </a:t>
            </a:r>
            <a:r>
              <a:rPr lang="en-US" sz="2400" dirty="0" smtClean="0"/>
              <a:t>33</a:t>
            </a:r>
            <a:r>
              <a:rPr lang="en-US" sz="2400" dirty="0" smtClean="0"/>
              <a:t>-24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>API # : </a:t>
            </a:r>
            <a:r>
              <a:rPr lang="en-US" sz="2400" dirty="0" smtClean="0"/>
              <a:t>121-10714</a:t>
            </a:r>
            <a:endParaRPr lang="en-US" sz="2400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457200" y="4876800"/>
            <a:ext cx="4040188" cy="990599"/>
          </a:xfrm>
        </p:spPr>
        <p:txBody>
          <a:bodyPr anchor="t">
            <a:normAutofit/>
          </a:bodyPr>
          <a:lstStyle/>
          <a:p>
            <a:r>
              <a:rPr lang="en-US" sz="1800" b="0" dirty="0" smtClean="0"/>
              <a:t>Photo </a:t>
            </a:r>
            <a:r>
              <a:rPr lang="en-US" sz="1800" b="0" dirty="0"/>
              <a:t>5</a:t>
            </a:r>
            <a:r>
              <a:rPr lang="en-US" sz="1800" b="0" dirty="0" smtClean="0"/>
              <a:t>: Cement plugging flow line at back of tank P2.</a:t>
            </a:r>
            <a:endParaRPr lang="en-US" sz="1800" b="0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3"/>
          </p:nvPr>
        </p:nvSpPr>
        <p:spPr>
          <a:xfrm>
            <a:off x="4645025" y="4876799"/>
            <a:ext cx="4041775" cy="990599"/>
          </a:xfrm>
        </p:spPr>
        <p:txBody>
          <a:bodyPr anchor="t">
            <a:normAutofit/>
          </a:bodyPr>
          <a:lstStyle/>
          <a:p>
            <a:r>
              <a:rPr lang="en-US" sz="1800" b="0" dirty="0" smtClean="0"/>
              <a:t>Photo </a:t>
            </a:r>
            <a:r>
              <a:rPr lang="en-US" sz="1800" b="0" dirty="0"/>
              <a:t>6</a:t>
            </a:r>
            <a:r>
              <a:rPr lang="en-US" sz="1800" b="0" dirty="0" smtClean="0"/>
              <a:t>: </a:t>
            </a:r>
            <a:r>
              <a:rPr lang="en-US" sz="1800" b="0" dirty="0" smtClean="0"/>
              <a:t>Cement plugging flow </a:t>
            </a:r>
            <a:r>
              <a:rPr lang="en-US" sz="1800" b="0" dirty="0" smtClean="0"/>
              <a:t>line at back of P1.</a:t>
            </a:r>
            <a:endParaRPr lang="en-US" sz="1800" b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Photos: </a:t>
            </a:r>
            <a:r>
              <a:rPr lang="en-US" dirty="0" smtClean="0"/>
              <a:t>698600002</a:t>
            </a:r>
            <a:endParaRPr lang="en-US" dirty="0"/>
          </a:p>
        </p:txBody>
      </p:sp>
      <p:graphicFrame>
        <p:nvGraphicFramePr>
          <p:cNvPr id="2" name="Content Placeholder 1"/>
          <p:cNvGraphicFramePr>
            <a:graphicFrameLocks noGrp="1" noChangeAspect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5014173"/>
              </p:ext>
            </p:extLst>
          </p:nvPr>
        </p:nvGraphicFramePr>
        <p:xfrm>
          <a:off x="482600" y="1757363"/>
          <a:ext cx="3989388" cy="2995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Acrobat Document" r:id="rId3" imgW="5966141" imgH="4480466" progId="AcroExch.Document.DC">
                  <p:embed/>
                </p:oleObj>
              </mc:Choice>
              <mc:Fallback>
                <p:oleObj name="Acrobat Document" r:id="rId3" imgW="5966141" imgH="4480466" progId="AcroExch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82600" y="1757363"/>
                        <a:ext cx="3989388" cy="29956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Content Placeholder 2"/>
          <p:cNvGraphicFramePr>
            <a:graphicFrameLocks noGrp="1" noChangeAspect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381866098"/>
              </p:ext>
            </p:extLst>
          </p:nvPr>
        </p:nvGraphicFramePr>
        <p:xfrm>
          <a:off x="4670425" y="1757363"/>
          <a:ext cx="3989388" cy="2995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Acrobat Document" r:id="rId5" imgW="5966141" imgH="4480466" progId="AcroExch.Document.DC">
                  <p:embed/>
                </p:oleObj>
              </mc:Choice>
              <mc:Fallback>
                <p:oleObj name="Acrobat Document" r:id="rId5" imgW="5966141" imgH="4480466" progId="AcroExch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670425" y="1757363"/>
                        <a:ext cx="3989388" cy="29956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552352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2400" dirty="0" smtClean="0"/>
              <a:t>Well Name : Cannon </a:t>
            </a:r>
            <a:r>
              <a:rPr lang="en-US" sz="2400" dirty="0" smtClean="0"/>
              <a:t>33</a:t>
            </a:r>
            <a:r>
              <a:rPr lang="en-US" sz="2400" dirty="0" smtClean="0"/>
              <a:t>-24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>API # : </a:t>
            </a:r>
            <a:r>
              <a:rPr lang="en-US" sz="2400" dirty="0" smtClean="0"/>
              <a:t>121-10714</a:t>
            </a:r>
            <a:endParaRPr lang="en-US" sz="2400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457200" y="4876800"/>
            <a:ext cx="4040188" cy="990599"/>
          </a:xfrm>
        </p:spPr>
        <p:txBody>
          <a:bodyPr anchor="t">
            <a:normAutofit/>
          </a:bodyPr>
          <a:lstStyle/>
          <a:p>
            <a:r>
              <a:rPr lang="en-US" sz="1800" b="0" dirty="0" smtClean="0"/>
              <a:t>Photo </a:t>
            </a:r>
            <a:r>
              <a:rPr lang="en-US" sz="1800" b="0" dirty="0"/>
              <a:t>7</a:t>
            </a:r>
            <a:r>
              <a:rPr lang="en-US" sz="1800" b="0" dirty="0" smtClean="0"/>
              <a:t>: </a:t>
            </a:r>
            <a:r>
              <a:rPr lang="en-US" sz="1800" b="0" dirty="0" smtClean="0"/>
              <a:t>Excavating flow </a:t>
            </a:r>
            <a:r>
              <a:rPr lang="en-US" sz="1800" b="0" dirty="0" smtClean="0"/>
              <a:t>lines at water tank.</a:t>
            </a:r>
            <a:endParaRPr lang="en-US" sz="1800" b="0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3"/>
          </p:nvPr>
        </p:nvSpPr>
        <p:spPr>
          <a:xfrm>
            <a:off x="4645025" y="4876799"/>
            <a:ext cx="4041775" cy="990599"/>
          </a:xfrm>
        </p:spPr>
        <p:txBody>
          <a:bodyPr anchor="t">
            <a:normAutofit/>
          </a:bodyPr>
          <a:lstStyle/>
          <a:p>
            <a:r>
              <a:rPr lang="en-US" sz="1800" b="0" dirty="0" smtClean="0"/>
              <a:t>Photo </a:t>
            </a:r>
            <a:r>
              <a:rPr lang="en-US" sz="1800" b="0" dirty="0"/>
              <a:t>8</a:t>
            </a:r>
            <a:r>
              <a:rPr lang="en-US" sz="1800" b="0" dirty="0" smtClean="0"/>
              <a:t>: </a:t>
            </a:r>
            <a:r>
              <a:rPr lang="en-US" sz="1800" b="0" dirty="0" smtClean="0"/>
              <a:t>Cement plugging flow </a:t>
            </a:r>
            <a:r>
              <a:rPr lang="en-US" sz="1800" b="0" dirty="0" smtClean="0"/>
              <a:t>lines at water tank.</a:t>
            </a:r>
            <a:endParaRPr lang="en-US" sz="1800" b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Photos: </a:t>
            </a:r>
            <a:r>
              <a:rPr lang="en-US" dirty="0" smtClean="0"/>
              <a:t>698600002</a:t>
            </a:r>
            <a:endParaRPr lang="en-US" dirty="0"/>
          </a:p>
        </p:txBody>
      </p:sp>
      <p:graphicFrame>
        <p:nvGraphicFramePr>
          <p:cNvPr id="2" name="Content Placeholder 1"/>
          <p:cNvGraphicFramePr>
            <a:graphicFrameLocks noGrp="1" noChangeAspect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708146899"/>
              </p:ext>
            </p:extLst>
          </p:nvPr>
        </p:nvGraphicFramePr>
        <p:xfrm>
          <a:off x="482600" y="1757363"/>
          <a:ext cx="3989388" cy="2995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0" name="Acrobat Document" r:id="rId3" imgW="5966141" imgH="4480466" progId="AcroExch.Document.DC">
                  <p:embed/>
                </p:oleObj>
              </mc:Choice>
              <mc:Fallback>
                <p:oleObj name="Acrobat Document" r:id="rId3" imgW="5966141" imgH="4480466" progId="AcroExch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82600" y="1757363"/>
                        <a:ext cx="3989388" cy="29956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Content Placeholder 2"/>
          <p:cNvGraphicFramePr>
            <a:graphicFrameLocks noGrp="1" noChangeAspect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3031235446"/>
              </p:ext>
            </p:extLst>
          </p:nvPr>
        </p:nvGraphicFramePr>
        <p:xfrm>
          <a:off x="4670425" y="1757363"/>
          <a:ext cx="3989388" cy="2995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1" name="Acrobat Document" r:id="rId5" imgW="5966141" imgH="4480466" progId="AcroExch.Document.DC">
                  <p:embed/>
                </p:oleObj>
              </mc:Choice>
              <mc:Fallback>
                <p:oleObj name="Acrobat Document" r:id="rId5" imgW="5966141" imgH="4480466" progId="AcroExch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670425" y="1757363"/>
                        <a:ext cx="3989388" cy="29956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379873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7024</TotalTime>
  <Words>123</Words>
  <Application>Microsoft Office PowerPoint</Application>
  <PresentationFormat>On-screen Show (4:3)</PresentationFormat>
  <Paragraphs>16</Paragraphs>
  <Slides>4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Office Theme</vt:lpstr>
      <vt:lpstr>Adobe Acrobat Document</vt:lpstr>
      <vt:lpstr>Well Name : Cannon 33-24 API # : 121-10714</vt:lpstr>
      <vt:lpstr>Well Name : Cannon 33-24 API # : 121-10714</vt:lpstr>
      <vt:lpstr>Well Name : Cannon 33-24 API # : 121-10714</vt:lpstr>
      <vt:lpstr>Well Name : Cannon 33-24 API # : 121-10714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St John, William (Cal)</cp:lastModifiedBy>
  <cp:revision>488</cp:revision>
  <dcterms:created xsi:type="dcterms:W3CDTF">2017-02-22T15:42:53Z</dcterms:created>
  <dcterms:modified xsi:type="dcterms:W3CDTF">2019-07-06T18:16:17Z</dcterms:modified>
</cp:coreProperties>
</file>