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1DB6A-A70B-455E-96EE-96890CD72870}" type="datetimeFigureOut">
              <a:rPr lang="en-US" smtClean="0"/>
              <a:t>1/22/2019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77C22-D263-4FEC-8ED5-DE972F6451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14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1DB6A-A70B-455E-96EE-96890CD72870}" type="datetimeFigureOut">
              <a:rPr lang="en-US" smtClean="0"/>
              <a:t>1/22/2019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77C22-D263-4FEC-8ED5-DE972F6451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827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1DB6A-A70B-455E-96EE-96890CD72870}" type="datetimeFigureOut">
              <a:rPr lang="en-US" smtClean="0"/>
              <a:t>1/22/2019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77C22-D263-4FEC-8ED5-DE972F6451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020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1DB6A-A70B-455E-96EE-96890CD72870}" type="datetimeFigureOut">
              <a:rPr lang="en-US" smtClean="0"/>
              <a:t>1/22/2019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77C22-D263-4FEC-8ED5-DE972F6451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906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1DB6A-A70B-455E-96EE-96890CD72870}" type="datetimeFigureOut">
              <a:rPr lang="en-US" smtClean="0"/>
              <a:t>1/22/2019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77C22-D263-4FEC-8ED5-DE972F6451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501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1DB6A-A70B-455E-96EE-96890CD72870}" type="datetimeFigureOut">
              <a:rPr lang="en-US" smtClean="0"/>
              <a:t>1/22/2019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77C22-D263-4FEC-8ED5-DE972F6451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669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1DB6A-A70B-455E-96EE-96890CD72870}" type="datetimeFigureOut">
              <a:rPr lang="en-US" smtClean="0"/>
              <a:t>1/22/2019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77C22-D263-4FEC-8ED5-DE972F6451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606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1DB6A-A70B-455E-96EE-96890CD72870}" type="datetimeFigureOut">
              <a:rPr lang="en-US" smtClean="0"/>
              <a:t>1/22/2019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77C22-D263-4FEC-8ED5-DE972F6451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577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1DB6A-A70B-455E-96EE-96890CD72870}" type="datetimeFigureOut">
              <a:rPr lang="en-US" smtClean="0"/>
              <a:t>1/22/2019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77C22-D263-4FEC-8ED5-DE972F6451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62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1DB6A-A70B-455E-96EE-96890CD72870}" type="datetimeFigureOut">
              <a:rPr lang="en-US" smtClean="0"/>
              <a:t>1/22/2019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77C22-D263-4FEC-8ED5-DE972F6451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7445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1DB6A-A70B-455E-96EE-96890CD72870}" type="datetimeFigureOut">
              <a:rPr lang="en-US" smtClean="0"/>
              <a:t>1/22/2019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77C22-D263-4FEC-8ED5-DE972F6451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265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B1DB6A-A70B-455E-96EE-96890CD72870}" type="datetimeFigureOut">
              <a:rPr lang="en-US" smtClean="0"/>
              <a:t>1/22/2019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C77C22-D263-4FEC-8ED5-DE972F6451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858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1307" y="366264"/>
            <a:ext cx="6179079" cy="592865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043530" y="3405808"/>
            <a:ext cx="17757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900" dirty="0" smtClean="0"/>
              <a:t>Cement plug from 2,507’ – 2,165’</a:t>
            </a:r>
          </a:p>
          <a:p>
            <a:r>
              <a:rPr lang="en-US" sz="900" dirty="0" smtClean="0"/>
              <a:t>120 sacks, 15.8#, neat </a:t>
            </a:r>
            <a:r>
              <a:rPr lang="en-US" sz="900" dirty="0" err="1" smtClean="0"/>
              <a:t>cmt</a:t>
            </a:r>
            <a:endParaRPr lang="en-US" sz="900" dirty="0" smtClean="0"/>
          </a:p>
          <a:p>
            <a:endParaRPr lang="en-US" sz="1000" dirty="0"/>
          </a:p>
        </p:txBody>
      </p:sp>
      <p:sp>
        <p:nvSpPr>
          <p:cNvPr id="6" name="TextBox 5"/>
          <p:cNvSpPr txBox="1"/>
          <p:nvPr/>
        </p:nvSpPr>
        <p:spPr>
          <a:xfrm>
            <a:off x="7043530" y="1842051"/>
            <a:ext cx="1775792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900" dirty="0" smtClean="0"/>
              <a:t>Cement plug from 410’ – surface</a:t>
            </a:r>
          </a:p>
          <a:p>
            <a:r>
              <a:rPr lang="en-US" sz="900" dirty="0" smtClean="0"/>
              <a:t>245 sacks, 15.8#, neat </a:t>
            </a:r>
            <a:r>
              <a:rPr lang="en-US" sz="900" dirty="0" err="1" smtClean="0"/>
              <a:t>cmt</a:t>
            </a:r>
            <a:endParaRPr lang="en-US" sz="900" dirty="0" smtClean="0"/>
          </a:p>
          <a:p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8759645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29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Bill Barrett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Brian Hilgers</dc:creator>
  <cp:lastModifiedBy>Jacobson, Eric</cp:lastModifiedBy>
  <cp:revision>1</cp:revision>
  <dcterms:created xsi:type="dcterms:W3CDTF">2019-01-17T17:49:28Z</dcterms:created>
  <dcterms:modified xsi:type="dcterms:W3CDTF">2019-01-22T14:00:04Z</dcterms:modified>
</cp:coreProperties>
</file>