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56" r:id="rId2"/>
    <p:sldId id="259" r:id="rId3"/>
    <p:sldId id="258" r:id="rId4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893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5/28/2019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5/28/2019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err="1" smtClean="0"/>
              <a:t>Floreine</a:t>
            </a:r>
            <a:r>
              <a:rPr lang="en-US" sz="1600" dirty="0" smtClean="0"/>
              <a:t> Hudspeth A#2 </a:t>
            </a:r>
            <a:br>
              <a:rPr lang="en-US" sz="1600" dirty="0" smtClean="0"/>
            </a:br>
            <a:r>
              <a:rPr lang="en-US" sz="1600" dirty="0" smtClean="0"/>
              <a:t>API: 05-067-08937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#1 Location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#2 Wellhead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err="1" smtClean="0"/>
              <a:t>Floreine</a:t>
            </a:r>
            <a:r>
              <a:rPr lang="en-US" sz="1600" dirty="0" smtClean="0"/>
              <a:t> Hudspeth A#2 </a:t>
            </a:r>
            <a:br>
              <a:rPr lang="en-US" sz="1600" dirty="0" smtClean="0"/>
            </a:br>
            <a:r>
              <a:rPr lang="en-US" sz="1600" dirty="0" smtClean="0"/>
              <a:t>API: 05-067-08937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#3 Stored equipment on site.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#4 production equipment.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997175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err="1" smtClean="0"/>
              <a:t>Floreine</a:t>
            </a:r>
            <a:r>
              <a:rPr lang="en-US" sz="1600" dirty="0" smtClean="0"/>
              <a:t> Hudspeth A#2 </a:t>
            </a:r>
            <a:br>
              <a:rPr lang="en-US" sz="1600" dirty="0" smtClean="0"/>
            </a:br>
            <a:r>
              <a:rPr lang="en-US" sz="1600" dirty="0" smtClean="0"/>
              <a:t>API: 05-067-08937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#5 Production equipment.</a:t>
            </a:r>
            <a:endParaRPr lang="en-US" sz="1200" dirty="0"/>
          </a:p>
        </p:txBody>
      </p:sp>
      <p:sp>
        <p:nvSpPr>
          <p:cNvPr id="11" name="Picture Placeholder 9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967013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834</TotalTime>
  <Words>29</Words>
  <Application>Microsoft Office PowerPoint</Application>
  <PresentationFormat>On-screen Show (4:3)</PresentationFormat>
  <Paragraphs>8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Wingdings</vt:lpstr>
      <vt:lpstr>Office Theme</vt:lpstr>
      <vt:lpstr>Inspection Photos Floreine Hudspeth A#2  API: 05-067-08937</vt:lpstr>
      <vt:lpstr>Inspection Photos Floreine Hudspeth A#2  API: 05-067-08937</vt:lpstr>
      <vt:lpstr>Inspection Photos Floreine Hudspeth A#2  API: 05-067-08937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Stewart, Joseph</cp:lastModifiedBy>
  <cp:revision>109</cp:revision>
  <dcterms:created xsi:type="dcterms:W3CDTF">2014-10-03T21:02:56Z</dcterms:created>
  <dcterms:modified xsi:type="dcterms:W3CDTF">2019-05-28T17:47:38Z</dcterms:modified>
</cp:coreProperties>
</file>