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7" r:id="rId2"/>
    <p:sldId id="266" r:id="rId3"/>
    <p:sldId id="265" r:id="rId4"/>
    <p:sldId id="264" r:id="rId5"/>
    <p:sldId id="263" r:id="rId6"/>
    <p:sldId id="262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Le Platt 1 </a:t>
            </a:r>
            <a:br>
              <a:rPr lang="en-US" sz="1600" dirty="0" smtClean="0"/>
            </a:br>
            <a:r>
              <a:rPr lang="en-US" sz="1600" dirty="0" smtClean="0"/>
              <a:t>API: 05-067-06743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Location.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</a:t>
            </a:r>
            <a:r>
              <a:rPr lang="en-US" sz="1200" dirty="0" smtClean="0"/>
              <a:t>Unused equipment, waste and debris </a:t>
            </a:r>
            <a:r>
              <a:rPr lang="en-US" sz="1200" dirty="0" smtClean="0"/>
              <a:t>on location.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7523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Le Platt 1 </a:t>
            </a:r>
            <a:br>
              <a:rPr lang="en-US" sz="1600" dirty="0" smtClean="0"/>
            </a:br>
            <a:r>
              <a:rPr lang="en-US" sz="1600" dirty="0" smtClean="0"/>
              <a:t>API: 05-067-06743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Waste, debris and unused equipment on location. 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Wellhead.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6085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Le Platt 1 </a:t>
            </a:r>
            <a:br>
              <a:rPr lang="en-US" sz="1600" dirty="0" smtClean="0"/>
            </a:br>
            <a:r>
              <a:rPr lang="en-US" sz="1600" dirty="0" smtClean="0"/>
              <a:t>API: 05-067-06743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Produced water tank.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2539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Le Platt 1 </a:t>
            </a:r>
            <a:br>
              <a:rPr lang="en-US" sz="1600" dirty="0" smtClean="0"/>
            </a:br>
            <a:r>
              <a:rPr lang="en-US" sz="1600" dirty="0" smtClean="0"/>
              <a:t>API: 05-067-06743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Produced water tank.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#8 Production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7776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Le Platt 1 </a:t>
            </a:r>
            <a:br>
              <a:rPr lang="en-US" sz="1600" dirty="0" smtClean="0"/>
            </a:br>
            <a:r>
              <a:rPr lang="en-US" sz="1600" dirty="0" smtClean="0"/>
              <a:t>API: 05-067-06743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#9 </a:t>
            </a:r>
            <a:r>
              <a:rPr lang="en-US" sz="1200" dirty="0" smtClean="0"/>
              <a:t>Unused </a:t>
            </a:r>
            <a:r>
              <a:rPr lang="en-US" sz="1200" dirty="0" smtClean="0"/>
              <a:t>equipment on location.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#10 Unused equipment on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0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Le Platt 1 </a:t>
            </a:r>
            <a:br>
              <a:rPr lang="en-US" sz="1600" dirty="0" smtClean="0"/>
            </a:br>
            <a:r>
              <a:rPr lang="en-US" sz="1600" dirty="0" smtClean="0"/>
              <a:t>API: 05-067-06743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#11 Production equipment and waste and debris on location.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553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951</TotalTime>
  <Words>88</Words>
  <Application>Microsoft Office PowerPoint</Application>
  <PresentationFormat>On-screen Show (4:3)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Le Platt 1  API: 05-067-06743</vt:lpstr>
      <vt:lpstr>Inspection Photos Le Platt 1  API: 05-067-06743</vt:lpstr>
      <vt:lpstr>Inspection Photos Le Platt 1  API: 05-067-06743</vt:lpstr>
      <vt:lpstr>Inspection Photos Le Platt 1  API: 05-067-06743</vt:lpstr>
      <vt:lpstr>Inspection Photos Le Platt 1  API: 05-067-06743</vt:lpstr>
      <vt:lpstr>Inspection Photos Le Platt 1  API: 05-067-06743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114</cp:revision>
  <dcterms:created xsi:type="dcterms:W3CDTF">2014-10-03T21:02:56Z</dcterms:created>
  <dcterms:modified xsi:type="dcterms:W3CDTF">2019-05-28T17:06:37Z</dcterms:modified>
</cp:coreProperties>
</file>