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4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Zarlengo</a:t>
            </a:r>
            <a:r>
              <a:rPr lang="en-US" sz="1600" dirty="0" smtClean="0"/>
              <a:t> #2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07141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 head, pumping unit, &amp; prime mover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13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Zarlengo #2 API: 05-001-07141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2017-05-11T20:33:42Z</dcterms:modified>
</cp:coreProperties>
</file>