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KP Kauffman Co.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Knudsen #4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075-06173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 @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Casing pressure gauge in place</a:t>
            </a:r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1001</TotalTime>
  <Words>26</Words>
  <Application>Microsoft Office PowerPoint</Application>
  <PresentationFormat>On-screen Show (4:3)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KP Kauffman Co.  Location Name: Knudsen #4 Location ID: 075-06173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149</cp:revision>
  <dcterms:created xsi:type="dcterms:W3CDTF">2014-10-03T21:02:56Z</dcterms:created>
  <dcterms:modified xsi:type="dcterms:W3CDTF">2022-03-07T22:35:01Z</dcterms:modified>
</cp:coreProperties>
</file>