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88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57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95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DUDE CANYON 22-32 TR, </a:t>
            </a:r>
            <a:r>
              <a:rPr lang="en-US" sz="1600" dirty="0" smtClean="0"/>
              <a:t>API #: </a:t>
            </a:r>
            <a:r>
              <a:rPr lang="en-US" sz="1600" dirty="0" smtClean="0"/>
              <a:t>071-08421, </a:t>
            </a:r>
            <a:r>
              <a:rPr lang="en-US" sz="1600" dirty="0" smtClean="0"/>
              <a:t>Insp. #:</a:t>
            </a:r>
            <a:r>
              <a:rPr lang="en-US" sz="1600" dirty="0" smtClean="0"/>
              <a:t>695106045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</a:t>
            </a:r>
            <a:r>
              <a:rPr lang="en-US" sz="1200" dirty="0" smtClean="0"/>
              <a:t>ORIGINAL WELLHEAD </a:t>
            </a:r>
            <a:r>
              <a:rPr lang="en-US" sz="1200" dirty="0" smtClean="0"/>
              <a:t>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TR</a:t>
            </a:r>
            <a:r>
              <a:rPr lang="en-US" sz="1200" dirty="0" smtClean="0"/>
              <a:t> WELLHEAD </a:t>
            </a:r>
            <a:r>
              <a:rPr lang="en-US" sz="1200" dirty="0" smtClean="0"/>
              <a:t>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418691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5: AREA OF IMPACTED SOIL APPEARS TO BE OILY WASTE FROM COMPRESSOR.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(REPAIR LEAKING EQUIPMENT). CA DATE 4-23-22.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280070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5: AREA OF IMPACTED SOIL APPEARS TO BE OILY WASTE FROM COMPRESSOR.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(REPAIR LEAKING EQUIPMENT). CA DATE 4-23-22.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346659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870</TotalTime>
  <Words>157</Words>
  <Application>Microsoft Office PowerPoint</Application>
  <PresentationFormat>On-screen Show (4:3)</PresentationFormat>
  <Paragraphs>19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DUDE CANYON 22-32 TR, API #: 071-08421, Insp. #:695106045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135</cp:revision>
  <dcterms:created xsi:type="dcterms:W3CDTF">2014-10-03T21:02:56Z</dcterms:created>
  <dcterms:modified xsi:type="dcterms:W3CDTF">2022-04-12T18:45:44Z</dcterms:modified>
</cp:coreProperties>
</file>