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64" r:id="rId2"/>
    <p:sldId id="265" r:id="rId3"/>
    <p:sldId id="266" r:id="rId4"/>
    <p:sldId id="261" r:id="rId5"/>
    <p:sldId id="269" r:id="rId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39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10/6/2023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781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549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Location: </a:t>
            </a:r>
            <a:r>
              <a:rPr lang="en-US" sz="1600" dirty="0" smtClean="0"/>
              <a:t>Stubbs # 1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ID</a:t>
            </a:r>
            <a:r>
              <a:rPr lang="en-US" sz="1600" dirty="0" smtClean="0"/>
              <a:t>: </a:t>
            </a:r>
            <a:r>
              <a:rPr lang="en-US" sz="1600" dirty="0" smtClean="0"/>
              <a:t>324788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–Wellhead Placard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East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Stubbs # 1 </a:t>
            </a:r>
            <a:br>
              <a:rPr lang="en-US" sz="1600" dirty="0"/>
            </a:br>
            <a:r>
              <a:rPr lang="en-US" sz="1600" dirty="0"/>
              <a:t>Facility ID: 324788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</a:t>
            </a:r>
            <a:r>
              <a:rPr lang="en-US" sz="1400" dirty="0" smtClean="0"/>
              <a:t>East. Areas of impacted soil throughout the location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Northwest Impacted soil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25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Stubbs # 1 </a:t>
            </a:r>
            <a:br>
              <a:rPr lang="en-US" sz="1600" dirty="0"/>
            </a:br>
            <a:r>
              <a:rPr lang="en-US" sz="1600" dirty="0"/>
              <a:t>Facility ID: 324788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</a:t>
            </a:r>
            <a:r>
              <a:rPr lang="en-US" sz="1400" dirty="0" smtClean="0"/>
              <a:t>Battery Berm has shows of impacted soils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</a:t>
            </a:r>
            <a:r>
              <a:rPr lang="en-US" sz="1400" dirty="0" smtClean="0"/>
              <a:t>Entrance to location looking Northwest. Impacted soils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Stubbs # 1 </a:t>
            </a:r>
            <a:br>
              <a:rPr lang="en-US" sz="1600" dirty="0"/>
            </a:br>
            <a:r>
              <a:rPr lang="en-US" sz="1600" dirty="0"/>
              <a:t>Facility ID: 324788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</a:t>
            </a:r>
            <a:r>
              <a:rPr lang="en-US" sz="1400" dirty="0" smtClean="0"/>
              <a:t>Open remediation # </a:t>
            </a:r>
            <a:r>
              <a:rPr lang="en-US" sz="1400" dirty="0"/>
              <a:t>24962</a:t>
            </a:r>
            <a:r>
              <a:rPr lang="en-US" sz="1400" dirty="0" smtClean="0"/>
              <a:t>.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</a:t>
            </a:r>
            <a:r>
              <a:rPr lang="en-US" sz="1400" dirty="0" smtClean="0"/>
              <a:t>Looking Northeast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314" y="1571626"/>
            <a:ext cx="4102098" cy="3076573"/>
          </a:xfrm>
        </p:spPr>
      </p:pic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cxnSp>
        <p:nvCxnSpPr>
          <p:cNvPr id="9" name="Straight Arrow Connector 8"/>
          <p:cNvCxnSpPr/>
          <p:nvPr/>
        </p:nvCxnSpPr>
        <p:spPr>
          <a:xfrm flipH="1">
            <a:off x="2743200" y="2209800"/>
            <a:ext cx="457200" cy="6858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363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Stubbs # 1 </a:t>
            </a:r>
            <a:br>
              <a:rPr lang="en-US" sz="1600" dirty="0"/>
            </a:br>
            <a:r>
              <a:rPr lang="en-US" sz="1600" dirty="0"/>
              <a:t>Facility ID: 324788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9</a:t>
            </a:r>
            <a:r>
              <a:rPr lang="en-US" sz="1400" dirty="0" smtClean="0"/>
              <a:t> – </a:t>
            </a:r>
            <a:r>
              <a:rPr lang="en-US" sz="1400" dirty="0" smtClean="0"/>
              <a:t>Areas of impacted soil 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226" y="1550259"/>
            <a:ext cx="4095573" cy="307168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559068" y="4876800"/>
            <a:ext cx="35621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Photo 10 – </a:t>
            </a:r>
            <a:r>
              <a:rPr lang="en-US" sz="1400" b="1" dirty="0"/>
              <a:t>Areas of impacted soil </a:t>
            </a:r>
            <a:endParaRPr lang="en-US" sz="1400" b="1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7162800" y="2702471"/>
            <a:ext cx="53340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2543439" y="2715754"/>
            <a:ext cx="457200" cy="4953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172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5964</TotalTime>
  <Words>168</Words>
  <Application>Microsoft Office PowerPoint</Application>
  <PresentationFormat>On-screen Show (4:3)</PresentationFormat>
  <Paragraphs>25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Wingdings</vt:lpstr>
      <vt:lpstr>Office Theme</vt:lpstr>
      <vt:lpstr>Inspection Photos  Location: Stubbs # 1  Facility ID: 324788   </vt:lpstr>
      <vt:lpstr>Inspection Photos  Location: Stubbs # 1  Facility ID: 324788</vt:lpstr>
      <vt:lpstr>Inspection Photos  Location: Stubbs # 1  Facility ID: 324788   </vt:lpstr>
      <vt:lpstr>Inspection Photos  Location: Stubbs # 1  Facility ID: 324788   </vt:lpstr>
      <vt:lpstr>Inspection Photos  Location: Stubbs # 1  Facility ID: 324788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183</cp:revision>
  <dcterms:created xsi:type="dcterms:W3CDTF">2014-10-03T21:02:56Z</dcterms:created>
  <dcterms:modified xsi:type="dcterms:W3CDTF">2023-10-09T15:12:34Z</dcterms:modified>
</cp:coreProperties>
</file>