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9/14/2022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9/14/2022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Operator: WME YATES</a:t>
            </a:r>
            <a:br>
              <a:rPr lang="en-US" sz="1600" dirty="0" smtClean="0"/>
            </a:br>
            <a:r>
              <a:rPr lang="en-US" sz="1600" dirty="0" smtClean="0"/>
              <a:t>Location ID: 05-095-06331</a:t>
            </a:r>
            <a:br>
              <a:rPr lang="en-US" sz="1600" dirty="0" smtClean="0"/>
            </a:br>
            <a:r>
              <a:rPr lang="en-US" sz="1600" dirty="0" smtClean="0"/>
              <a:t>Amherst Field </a:t>
            </a:r>
            <a:r>
              <a:rPr lang="en-US" sz="1600" dirty="0"/>
              <a:t> </a:t>
            </a:r>
            <a:r>
              <a:rPr lang="en-US" sz="1600" dirty="0" smtClean="0"/>
              <a:t>SAGEHORN 843-31-11</a:t>
            </a:r>
            <a:endParaRPr lang="en-US" sz="16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279259" y="1914526"/>
            <a:ext cx="2514600" cy="1885950"/>
          </a:xfrm>
        </p:spPr>
      </p:pic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832892" y="1918908"/>
            <a:ext cx="2509589" cy="1882192"/>
          </a:xfrm>
        </p:spPr>
      </p:pic>
      <p:sp>
        <p:nvSpPr>
          <p:cNvPr id="6" name="TextBox 5"/>
          <p:cNvSpPr txBox="1"/>
          <p:nvPr/>
        </p:nvSpPr>
        <p:spPr>
          <a:xfrm>
            <a:off x="5519676" y="4763019"/>
            <a:ext cx="22956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 MR - SIGNAGE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WELLHEAD – PM - SIGN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1273</TotalTime>
  <Words>23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Operator: WME YATES Location ID: 05-095-06331 Amherst Field  SAGEHORN 843-31-11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209</cp:revision>
  <dcterms:created xsi:type="dcterms:W3CDTF">2014-10-03T21:02:56Z</dcterms:created>
  <dcterms:modified xsi:type="dcterms:W3CDTF">2022-09-14T17:27:55Z</dcterms:modified>
</cp:coreProperties>
</file>