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Meeker 20-4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05-125-11817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726440" y="4333299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Location photo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40" y="1441587"/>
            <a:ext cx="3860800" cy="28956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363" y="1441587"/>
            <a:ext cx="3860801" cy="2895600"/>
          </a:xfrm>
          <a:prstGeom prst="rect">
            <a:avLst/>
          </a:prstGeo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57363" y="4361136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Signs at tank battery and minimal berms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856</TotalTime>
  <Words>29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Meeker 20-4 API: 05-125-11817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113</cp:revision>
  <dcterms:created xsi:type="dcterms:W3CDTF">2014-10-03T21:02:56Z</dcterms:created>
  <dcterms:modified xsi:type="dcterms:W3CDTF">2021-10-12T16:41:38Z</dcterms:modified>
</cp:coreProperties>
</file>