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22F03-E81F-4B02-AF1F-8FDD484E3E5C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CD18C-BA20-48A0-AADC-0A9DB7DDC3E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65EB6-D8B0-49FF-A60A-3BC761D8DAFF}" type="datetimeFigureOut">
              <a:rPr lang="en-US" smtClean="0"/>
              <a:t>11/23/2015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E69F5-4E03-4836-933D-52926075071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0"/>
            <a:ext cx="731437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914400" y="54864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Photo 1: </a:t>
            </a:r>
            <a:r>
              <a:rPr lang="en-US" dirty="0" smtClean="0"/>
              <a:t>Photo taken from northeast part of location, facing north. Photo of </a:t>
            </a:r>
            <a:r>
              <a:rPr lang="en-US" dirty="0" err="1" smtClean="0"/>
              <a:t>stormwater</a:t>
            </a:r>
            <a:r>
              <a:rPr lang="en-US" dirty="0" smtClean="0"/>
              <a:t> </a:t>
            </a:r>
            <a:r>
              <a:rPr lang="en-US" dirty="0" err="1" smtClean="0"/>
              <a:t>berm</a:t>
            </a:r>
            <a:r>
              <a:rPr lang="en-US" dirty="0" smtClean="0"/>
              <a:t> and ditch.</a:t>
            </a:r>
            <a:endParaRPr lang="en-US" b="1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356350"/>
            <a:ext cx="7315200" cy="365125"/>
          </a:xfrm>
        </p:spPr>
        <p:txBody>
          <a:bodyPr/>
          <a:lstStyle/>
          <a:p>
            <a:pPr algn="r"/>
            <a:r>
              <a:rPr lang="en-US" dirty="0" smtClean="0"/>
              <a:t>Interim Reclamation Inspection                                      11/20/2015                                                             Loc. ID #423036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0"/>
            <a:ext cx="731437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914400" y="54864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Photo 2: </a:t>
            </a:r>
            <a:r>
              <a:rPr lang="en-US" dirty="0" smtClean="0"/>
              <a:t>Photo taken from northeast part of location, facing east. Photo of </a:t>
            </a:r>
            <a:r>
              <a:rPr lang="en-US" dirty="0" err="1" smtClean="0"/>
              <a:t>stormwater</a:t>
            </a:r>
            <a:r>
              <a:rPr lang="en-US" dirty="0" smtClean="0"/>
              <a:t> </a:t>
            </a:r>
            <a:r>
              <a:rPr lang="en-US" dirty="0" err="1" smtClean="0"/>
              <a:t>berm</a:t>
            </a:r>
            <a:r>
              <a:rPr lang="en-US" dirty="0" smtClean="0"/>
              <a:t> and ditch.</a:t>
            </a:r>
            <a:endParaRPr lang="en-US" b="1" dirty="0"/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356350"/>
            <a:ext cx="7315200" cy="365125"/>
          </a:xfrm>
        </p:spPr>
        <p:txBody>
          <a:bodyPr/>
          <a:lstStyle/>
          <a:p>
            <a:pPr algn="r"/>
            <a:r>
              <a:rPr lang="en-US" dirty="0" smtClean="0"/>
              <a:t>Interim Reclamation Inspection                                      11/20/2015                                                             Loc. ID #423036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0"/>
            <a:ext cx="731437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914400" y="54864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Photo 3: </a:t>
            </a:r>
            <a:r>
              <a:rPr lang="en-US" dirty="0" smtClean="0"/>
              <a:t>Photo taken from northwest part of location, facing west. Photo of </a:t>
            </a:r>
            <a:r>
              <a:rPr lang="en-US" dirty="0" err="1" smtClean="0"/>
              <a:t>stormwater</a:t>
            </a:r>
            <a:r>
              <a:rPr lang="en-US" dirty="0" smtClean="0"/>
              <a:t> </a:t>
            </a:r>
            <a:r>
              <a:rPr lang="en-US" dirty="0" err="1" smtClean="0"/>
              <a:t>managememt</a:t>
            </a:r>
            <a:r>
              <a:rPr lang="en-US" dirty="0" smtClean="0"/>
              <a:t>.</a:t>
            </a:r>
            <a:endParaRPr lang="en-US" b="1" dirty="0"/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356350"/>
            <a:ext cx="7315200" cy="365125"/>
          </a:xfrm>
        </p:spPr>
        <p:txBody>
          <a:bodyPr/>
          <a:lstStyle/>
          <a:p>
            <a:pPr algn="r"/>
            <a:r>
              <a:rPr lang="en-US" dirty="0" smtClean="0"/>
              <a:t>Interim Reclamation Inspection                                      11/20/2015                                                             Loc. ID #423036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88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TrujilloAM</dc:creator>
  <cp:lastModifiedBy>TrujilloAM</cp:lastModifiedBy>
  <cp:revision>1</cp:revision>
  <dcterms:created xsi:type="dcterms:W3CDTF">2015-11-23T20:39:36Z</dcterms:created>
  <dcterms:modified xsi:type="dcterms:W3CDTF">2015-11-23T20:46:04Z</dcterms:modified>
</cp:coreProperties>
</file>