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SMITH ENERGY LLC   10536</a:t>
            </a:r>
            <a:br>
              <a:rPr lang="en-US" sz="2000" dirty="0" smtClean="0"/>
            </a:br>
            <a:r>
              <a:rPr lang="en-US" sz="2000" dirty="0" smtClean="0"/>
              <a:t>PRICE 12   121-10457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SIGN AT MR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</a:t>
            </a:r>
            <a:r>
              <a:rPr lang="en-US" dirty="0" smtClean="0"/>
              <a:t>WH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08511" y="1713310"/>
            <a:ext cx="3124197" cy="274558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9392" y="1751411"/>
            <a:ext cx="3124195" cy="2669380"/>
          </a:xfrm>
        </p:spPr>
      </p:pic>
    </p:spTree>
    <p:extLst>
      <p:ext uri="{BB962C8B-B14F-4D97-AF65-F5344CB8AC3E}">
        <p14:creationId xmlns:p14="http://schemas.microsoft.com/office/powerpoint/2010/main" val="3308010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SMITH ENERGY LLC   10536 PRICE 12   121-10457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200</cp:revision>
  <dcterms:created xsi:type="dcterms:W3CDTF">2014-10-03T21:02:56Z</dcterms:created>
  <dcterms:modified xsi:type="dcterms:W3CDTF">2025-04-21T17:01:18Z</dcterms:modified>
</cp:coreProperties>
</file>