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110" d="100"/>
          <a:sy n="110" d="100"/>
        </p:scale>
        <p:origin x="594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2/5/2019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2/5/2019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err="1" smtClean="0"/>
              <a:t>Smartt</a:t>
            </a:r>
            <a:r>
              <a:rPr lang="en-US" sz="1600" dirty="0" smtClean="0"/>
              <a:t> </a:t>
            </a:r>
            <a:r>
              <a:rPr lang="en-US" sz="1600" dirty="0" smtClean="0"/>
              <a:t>Ranch 33-2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API: 05-011-06194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2438400" y="4324350"/>
            <a:ext cx="4343400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1. Wellhead with (2)- 2” valves for isolation</a:t>
            </a:r>
            <a:endParaRPr lang="en-US" sz="1200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2700" y="1295400"/>
            <a:ext cx="4038600" cy="30289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841</TotalTime>
  <Words>18</Words>
  <Application>Microsoft Office PowerPoint</Application>
  <PresentationFormat>On-screen Show (4:3)</PresentationFormat>
  <Paragraphs>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Inspection Photo Location Name: Smartt Ranch 33-2 API: 05-011-06194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Welsh, Brian</cp:lastModifiedBy>
  <cp:revision>110</cp:revision>
  <dcterms:created xsi:type="dcterms:W3CDTF">2014-10-03T21:02:56Z</dcterms:created>
  <dcterms:modified xsi:type="dcterms:W3CDTF">2019-02-06T05:16:56Z</dcterms:modified>
</cp:coreProperties>
</file>