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9/19/2022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9/19/2022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Operator: WME YATES</a:t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05-095-06338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Amherst Field </a:t>
            </a:r>
            <a:r>
              <a:rPr lang="en-US" sz="1600" dirty="0"/>
              <a:t> </a:t>
            </a:r>
            <a:r>
              <a:rPr lang="en-US" sz="1600" dirty="0" smtClean="0"/>
              <a:t>Leland Trust </a:t>
            </a:r>
            <a:r>
              <a:rPr lang="en-US" sz="1600" dirty="0" smtClean="0"/>
              <a:t>29-44</a:t>
            </a:r>
            <a:endParaRPr lang="en-US" sz="16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768467" y="1551156"/>
            <a:ext cx="2819403" cy="2755137"/>
          </a:xfrm>
        </p:spPr>
      </p:pic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447799" y="1442825"/>
            <a:ext cx="2819401" cy="2971800"/>
          </a:xfrm>
        </p:spPr>
      </p:pic>
      <p:sp>
        <p:nvSpPr>
          <p:cNvPr id="6" name="TextBox 5"/>
          <p:cNvSpPr txBox="1"/>
          <p:nvPr/>
        </p:nvSpPr>
        <p:spPr>
          <a:xfrm>
            <a:off x="5519676" y="4763019"/>
            <a:ext cx="2295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 </a:t>
            </a:r>
            <a:r>
              <a:rPr lang="en-US" dirty="0" smtClean="0"/>
              <a:t>MR  - SIGNAGE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WELLHEAD-PJ-PM </a:t>
            </a:r>
            <a:r>
              <a:rPr lang="en-US" dirty="0" smtClean="0"/>
              <a:t>- SIGN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1291</TotalTime>
  <Words>22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Operator: WME YATES Location ID: 05-095-06338 Amherst Field  Leland Trust 29-44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217</cp:revision>
  <dcterms:created xsi:type="dcterms:W3CDTF">2014-10-03T21:02:56Z</dcterms:created>
  <dcterms:modified xsi:type="dcterms:W3CDTF">2022-09-19T16:09:29Z</dcterms:modified>
</cp:coreProperties>
</file>