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0" d="100"/>
          <a:sy n="70" d="100"/>
        </p:scale>
        <p:origin x="79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[</a:t>
            </a:r>
            <a:r>
              <a:rPr lang="en-US" sz="1600" dirty="0" smtClean="0"/>
              <a:t>Allison #1</a:t>
            </a:r>
            <a:r>
              <a:rPr lang="en-US" sz="1600" dirty="0" smtClean="0"/>
              <a:t>]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05-001-07169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</a:t>
            </a:r>
            <a:r>
              <a:rPr lang="en-US" sz="1200" smtClean="0"/>
              <a:t>around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69971" y="4754562"/>
            <a:ext cx="4041775" cy="533400"/>
          </a:xfrm>
        </p:spPr>
        <p:txBody>
          <a:bodyPr/>
          <a:lstStyle/>
          <a:p>
            <a:r>
              <a:rPr lang="en-US" dirty="0" smtClean="0"/>
              <a:t>Weeds around water tank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[Allison #1] API: 05-001-07169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105</cp:revision>
  <dcterms:created xsi:type="dcterms:W3CDTF">2014-10-03T21:02:56Z</dcterms:created>
  <dcterms:modified xsi:type="dcterms:W3CDTF">2017-12-12T16:14:20Z</dcterms:modified>
</cp:coreProperties>
</file>