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3"/>
  </p:notesMasterIdLst>
  <p:handoutMasterIdLst>
    <p:handoutMasterId r:id="rId4"/>
  </p:handoutMasterIdLst>
  <p:sldIdLst>
    <p:sldId id="256" r:id="rId2"/>
  </p:sldIdLst>
  <p:sldSz cx="9144000" cy="6858000" type="screen4x3"/>
  <p:notesSz cx="7315200" cy="96012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vertBarState="maximized">
    <p:restoredLeft sz="34598" autoAdjust="0"/>
    <p:restoredTop sz="94632" autoAdjust="0"/>
  </p:normalViewPr>
  <p:slideViewPr>
    <p:cSldViewPr>
      <p:cViewPr varScale="1">
        <p:scale>
          <a:sx n="53" d="100"/>
          <a:sy n="53" d="100"/>
        </p:scale>
        <p:origin x="648" y="58"/>
      </p:cViewPr>
      <p:guideLst>
        <p:guide orient="horz" pos="2160"/>
        <p:guide pos="2880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66" d="100"/>
        <a:sy n="66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ableStyles" Target="tableStyles.xml"/><Relationship Id="rId3" Type="http://schemas.openxmlformats.org/officeDocument/2006/relationships/notesMaster" Target="notesMasters/notesMaster1.xml"/><Relationship Id="rId7" Type="http://schemas.openxmlformats.org/officeDocument/2006/relationships/theme" Target="theme/theme1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viewProps" Target="viewProps.xml"/><Relationship Id="rId5" Type="http://schemas.openxmlformats.org/officeDocument/2006/relationships/presProps" Target="presProps.xml"/><Relationship Id="rId4" Type="http://schemas.openxmlformats.org/officeDocument/2006/relationships/handoutMaster" Target="handoutMasters/handoutMaster1.xml"/></Relationships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quarter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E4EDCA79-6722-424B-8B8C-512A257051A1}" type="datetimeFigureOut">
              <a:rPr lang="en-US" smtClean="0"/>
              <a:pPr/>
              <a:t>7/27/2020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2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3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F74903B9-13ED-4CBD-A7C4-ACA01822B445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l">
              <a:defRPr sz="1300"/>
            </a:lvl1pPr>
          </a:lstStyle>
          <a:p>
            <a:r>
              <a:rPr lang="en-US" smtClean="0"/>
              <a:t>Inspection Photos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idx="1"/>
          </p:nvPr>
        </p:nvSpPr>
        <p:spPr>
          <a:xfrm>
            <a:off x="4143587" y="0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/>
          <a:lstStyle>
            <a:lvl1pPr algn="r">
              <a:defRPr sz="1300"/>
            </a:lvl1pPr>
          </a:lstStyle>
          <a:p>
            <a:fld id="{3AFA8A9F-BC7D-4070-8848-0F87B1FB8BBB}" type="datetimeFigureOut">
              <a:rPr lang="en-US" smtClean="0"/>
              <a:pPr/>
              <a:t>7/27/2020</a:t>
            </a:fld>
            <a:endParaRPr lang="en-US"/>
          </a:p>
        </p:txBody>
      </p:sp>
      <p:sp>
        <p:nvSpPr>
          <p:cNvPr id="4" name="Slide Image Placeholder 3"/>
          <p:cNvSpPr>
            <a:spLocks noGrp="1" noRot="1" noChangeAspect="1"/>
          </p:cNvSpPr>
          <p:nvPr>
            <p:ph type="sldImg" idx="2"/>
          </p:nvPr>
        </p:nvSpPr>
        <p:spPr>
          <a:xfrm>
            <a:off x="1257300" y="720725"/>
            <a:ext cx="4800600" cy="360045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6661" tIns="48331" rIns="96661" bIns="48331" rtlCol="0" anchor="ctr"/>
          <a:lstStyle/>
          <a:p>
            <a:endParaRPr lang="en-US"/>
          </a:p>
        </p:txBody>
      </p:sp>
      <p:sp>
        <p:nvSpPr>
          <p:cNvPr id="5" name="Notes Placeholder 4"/>
          <p:cNvSpPr>
            <a:spLocks noGrp="1"/>
          </p:cNvSpPr>
          <p:nvPr>
            <p:ph type="body" sz="quarter" idx="3"/>
          </p:nvPr>
        </p:nvSpPr>
        <p:spPr>
          <a:xfrm>
            <a:off x="731520" y="4560570"/>
            <a:ext cx="5852160" cy="4320540"/>
          </a:xfrm>
          <a:prstGeom prst="rect">
            <a:avLst/>
          </a:prstGeom>
        </p:spPr>
        <p:txBody>
          <a:bodyPr vert="horz" lIns="96661" tIns="48331" rIns="96661" bIns="48331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4"/>
          </p:nvPr>
        </p:nvSpPr>
        <p:spPr>
          <a:xfrm>
            <a:off x="0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l">
              <a:defRPr sz="1300"/>
            </a:lvl1pPr>
          </a:lstStyle>
          <a:p>
            <a:r>
              <a:rPr lang="en-US" smtClean="0"/>
              <a:t>Inspection Number</a:t>
            </a:r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5"/>
          </p:nvPr>
        </p:nvSpPr>
        <p:spPr>
          <a:xfrm>
            <a:off x="4143587" y="9119474"/>
            <a:ext cx="3169920" cy="480060"/>
          </a:xfrm>
          <a:prstGeom prst="rect">
            <a:avLst/>
          </a:prstGeom>
        </p:spPr>
        <p:txBody>
          <a:bodyPr vert="horz" lIns="96661" tIns="48331" rIns="96661" bIns="48331" rtlCol="0" anchor="b"/>
          <a:lstStyle>
            <a:lvl1pPr algn="r">
              <a:defRPr sz="1300"/>
            </a:lvl1pPr>
          </a:lstStyle>
          <a:p>
            <a:fld id="{D2EE9CAC-A1AF-40C0-902E-630915D02646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hf sldNum="0" dt="0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Photo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9" name="Rectangle 8"/>
          <p:cNvSpPr/>
          <p:nvPr userDrawn="1"/>
        </p:nvSpPr>
        <p:spPr>
          <a:xfrm>
            <a:off x="228600" y="152400"/>
            <a:ext cx="8763000" cy="5943600"/>
          </a:xfrm>
          <a:prstGeom prst="rect">
            <a:avLst/>
          </a:prstGeom>
          <a:noFill/>
          <a:ln w="82550" cmpd="thickThin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/>
          <a:lstStyle>
            <a:lvl1pPr marL="0" marR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 kumimoji="0" lang="en-US" sz="4400" b="1" i="0" u="none" strike="noStrike" kern="1200" cap="none" spc="0" normalizeH="0" baseline="0" noProof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</a:defRPr>
            </a:lvl1pPr>
          </a:lstStyle>
          <a:p>
            <a:pPr marL="0" marR="0" lvl="0" indent="0" defTabSz="914400" rtl="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tabLst/>
              <a:defRPr/>
            </a:pP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[NAME]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05-###-#####</a:t>
            </a:r>
            <a:endParaRPr kumimoji="0" lang="en-US" sz="1200" b="1" i="0" u="none" strike="noStrike" kern="1200" cap="none" spc="0" normalizeH="0" baseline="0" noProof="0" dirty="0">
              <a:ln>
                <a:noFill/>
              </a:ln>
              <a:solidFill>
                <a:schemeClr val="tx1">
                  <a:tint val="75000"/>
                </a:schemeClr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3" name="Text Placeholder 2"/>
          <p:cNvSpPr>
            <a:spLocks noGrp="1"/>
          </p:cNvSpPr>
          <p:nvPr>
            <p:ph type="body" idx="1" hasCustomPrompt="1"/>
          </p:nvPr>
        </p:nvSpPr>
        <p:spPr>
          <a:xfrm>
            <a:off x="4648200" y="4800600"/>
            <a:ext cx="4040188" cy="533400"/>
          </a:xfrm>
        </p:spPr>
        <p:txBody>
          <a:bodyPr anchor="t" anchorCtr="0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 hasCustomPrompt="1"/>
          </p:nvPr>
        </p:nvSpPr>
        <p:spPr>
          <a:xfrm>
            <a:off x="457200" y="4800600"/>
            <a:ext cx="4041775" cy="533400"/>
          </a:xfrm>
        </p:spPr>
        <p:txBody>
          <a:bodyPr anchor="t" anchorCtr="0"/>
          <a:lstStyle>
            <a:lvl1pPr marL="0" indent="0">
              <a:buNone/>
              <a:defRPr sz="2400" b="1" baseline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r>
              <a:rPr lang="en-US" sz="1400" dirty="0" smtClean="0"/>
              <a:t>Photo number and description</a:t>
            </a:r>
            <a:endParaRPr lang="en-US" sz="1400" dirty="0"/>
          </a:p>
        </p:txBody>
      </p:sp>
      <p:pic>
        <p:nvPicPr>
          <p:cNvPr id="10" name="Picture 9" descr="image003.jpg"/>
          <p:cNvPicPr>
            <a:picLocks noChangeAspect="1"/>
          </p:cNvPicPr>
          <p:nvPr userDrawn="1"/>
        </p:nvPicPr>
        <p:blipFill>
          <a:blip r:embed="rId2" cstate="print"/>
          <a:stretch>
            <a:fillRect/>
          </a:stretch>
        </p:blipFill>
        <p:spPr>
          <a:xfrm>
            <a:off x="333842" y="6248400"/>
            <a:ext cx="1465916" cy="482802"/>
          </a:xfrm>
          <a:prstGeom prst="rect">
            <a:avLst/>
          </a:prstGeom>
        </p:spPr>
      </p:pic>
      <p:sp>
        <p:nvSpPr>
          <p:cNvPr id="13" name="Picture Placeholder 12"/>
          <p:cNvSpPr>
            <a:spLocks noGrp="1"/>
          </p:cNvSpPr>
          <p:nvPr>
            <p:ph type="pic" sz="quarter" idx="12" hasCustomPrompt="1"/>
          </p:nvPr>
        </p:nvSpPr>
        <p:spPr>
          <a:xfrm>
            <a:off x="457200" y="1524000"/>
            <a:ext cx="4038600" cy="3124200"/>
          </a:xfrm>
        </p:spPr>
        <p:txBody>
          <a:bodyPr/>
          <a:lstStyle>
            <a:lvl1pPr>
              <a:defRPr baseline="0">
                <a:sym typeface="Wingdings" pitchFamily="2" charset="2"/>
              </a:defRPr>
            </a:lvl1pPr>
          </a:lstStyle>
          <a:p>
            <a:r>
              <a:rPr lang="en-US" dirty="0" smtClean="0"/>
              <a:t>Click icon to add Photo</a:t>
            </a:r>
          </a:p>
        </p:txBody>
      </p:sp>
      <p:sp>
        <p:nvSpPr>
          <p:cNvPr id="14" name="Picture Placeholder 12"/>
          <p:cNvSpPr>
            <a:spLocks noGrp="1"/>
          </p:cNvSpPr>
          <p:nvPr>
            <p:ph type="pic" sz="quarter" idx="13" hasCustomPrompt="1"/>
          </p:nvPr>
        </p:nvSpPr>
        <p:spPr>
          <a:xfrm>
            <a:off x="4648200" y="1524000"/>
            <a:ext cx="4038600" cy="3124200"/>
          </a:xfrm>
        </p:spPr>
        <p:txBody>
          <a:bodyPr/>
          <a:lstStyle>
            <a:lvl1pPr marL="342900" marR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>
                <a:sym typeface="Wingdings" pitchFamily="2" charset="2"/>
              </a:defRPr>
            </a:lvl1pPr>
          </a:lstStyle>
          <a:p>
            <a:r>
              <a:rPr lang="en-US" dirty="0" smtClean="0"/>
              <a:t>Click icon to </a:t>
            </a:r>
            <a:r>
              <a:rPr lang="en-US" smtClean="0"/>
              <a:t>add Photo</a:t>
            </a:r>
            <a:endParaRPr lang="en-US" dirty="0" smtClean="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Inspection Photos</a:t>
            </a:r>
            <a:b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</a:b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Location Name: </a:t>
            </a:r>
            <a:r>
              <a:rPr lang="en-US" sz="1200" b="1" dirty="0" err="1" smtClean="0">
                <a:solidFill>
                  <a:schemeClr val="tx1">
                    <a:tint val="75000"/>
                  </a:schemeClr>
                </a:solidFill>
              </a:rPr>
              <a:t>Crader</a:t>
            </a:r>
            <a: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  <a:t> 3-3</a:t>
            </a:r>
            <a:br>
              <a:rPr lang="en-US" sz="1200" b="1" dirty="0" smtClean="0">
                <a:solidFill>
                  <a:schemeClr val="tx1">
                    <a:tint val="75000"/>
                  </a:schemeClr>
                </a:solidFill>
              </a:rPr>
            </a:br>
            <a:r>
              <a:rPr kumimoji="0" lang="en-US" sz="1200" b="1" i="0" u="none" strike="noStrike" kern="1200" cap="none" spc="0" normalizeH="0" baseline="0" noProof="0" dirty="0" smtClean="0">
                <a:ln>
                  <a:noFill/>
                </a:ln>
                <a:solidFill>
                  <a:schemeClr val="tx1">
                    <a:tint val="75000"/>
                  </a:schemeClr>
                </a:solidFill>
                <a:effectLst/>
                <a:uLnTx/>
                <a:uFillTx/>
                <a:latin typeface="+mn-lt"/>
                <a:ea typeface="+mn-ea"/>
                <a:cs typeface="+mn-cs"/>
              </a:rPr>
              <a:t>API: 05-067-06698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marL="342900" marR="0" lvl="0" indent="-342900" algn="l" defTabSz="914400" rtl="0" eaLnBrk="1" fontAlgn="auto" latinLnBrk="0" hangingPunct="1">
              <a:lnSpc>
                <a:spcPct val="100000"/>
              </a:lnSpc>
              <a:spcBef>
                <a:spcPct val="20000"/>
              </a:spcBef>
              <a:spcAft>
                <a:spcPts val="0"/>
              </a:spcAft>
              <a:buClrTx/>
              <a:buSzTx/>
              <a:buFont typeface="Arial" pitchFamily="34" charset="0"/>
              <a:buNone/>
              <a:tabLst/>
              <a:defRPr/>
            </a:pPr>
            <a:r>
              <a:rPr lang="en-US" sz="1300" dirty="0" smtClean="0"/>
              <a:t>Photo 1.  Overview of the project area from the southeastern corner facing center</a:t>
            </a:r>
            <a:r>
              <a:rPr lang="en-US" sz="1400" dirty="0" smtClean="0"/>
              <a:t>. </a:t>
            </a:r>
          </a:p>
          <a:p>
            <a:pPr lvl="0"/>
            <a:endParaRPr lang="en-US" dirty="0" smtClean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r>
              <a:rPr lang="en-US" smtClean="0"/>
              <a:t>Inspection document: #684093088</a:t>
            </a:r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E59503C-B117-464E-8B46-EE2AF6E9842A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53" r:id="rId1"/>
  </p:sldLayoutIdLst>
  <p:hf sldNum="0" hdr="0" ftr="0" dt="0"/>
  <p:txStyles>
    <p:titleStyle>
      <a:lvl1pPr algn="ctr" defTabSz="914400" rtl="0" eaLnBrk="1" latinLnBrk="0" hangingPunct="1">
        <a:spcBef>
          <a:spcPct val="0"/>
        </a:spcBef>
        <a:buNone/>
        <a:defRPr kumimoji="0" lang="en-US" sz="4400" b="1" i="0" u="none" strike="noStrike" kern="1200" cap="none" spc="0" normalizeH="0" baseline="0" noProof="0" smtClean="0">
          <a:ln>
            <a:noFill/>
          </a:ln>
          <a:solidFill>
            <a:schemeClr val="tx1">
              <a:tint val="75000"/>
            </a:schemeClr>
          </a:solidFill>
          <a:effectLst/>
          <a:uLnTx/>
          <a:uFillTx/>
          <a:latin typeface="+mj-lt"/>
          <a:ea typeface="+mj-ea"/>
          <a:cs typeface="+mj-cs"/>
        </a:defRPr>
      </a:lvl1pPr>
    </p:titleStyle>
    <p:bodyStyle>
      <a:lvl1pPr marL="342900" marR="0" indent="-342900" algn="l" defTabSz="914400" rtl="0" eaLnBrk="1" fontAlgn="auto" latinLnBrk="0" hangingPunct="1">
        <a:lnSpc>
          <a:spcPct val="100000"/>
        </a:lnSpc>
        <a:spcBef>
          <a:spcPct val="20000"/>
        </a:spcBef>
        <a:spcAft>
          <a:spcPts val="0"/>
        </a:spcAft>
        <a:buClrTx/>
        <a:buSzTx/>
        <a:buFont typeface="Arial" pitchFamily="34" charset="0"/>
        <a:buNone/>
        <a:tabLst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None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None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jpe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381000" y="152400"/>
            <a:ext cx="8458200" cy="1619250"/>
          </a:xfrm>
        </p:spPr>
        <p:txBody>
          <a:bodyPr>
            <a:normAutofit fontScale="90000"/>
          </a:bodyPr>
          <a:lstStyle/>
          <a:p>
            <a:r>
              <a:rPr lang="en-US" dirty="0" smtClean="0"/>
              <a:t>Operator Name: OWN</a:t>
            </a:r>
            <a:br>
              <a:rPr lang="en-US" dirty="0" smtClean="0"/>
            </a:br>
            <a:r>
              <a:rPr lang="en-US" dirty="0" smtClean="0"/>
              <a:t>Facility Name: </a:t>
            </a:r>
            <a:r>
              <a:rPr lang="en-US" dirty="0" err="1" smtClean="0"/>
              <a:t>Lebsock</a:t>
            </a:r>
            <a:r>
              <a:rPr lang="en-US" dirty="0" smtClean="0"/>
              <a:t> 43-22</a:t>
            </a:r>
            <a:br>
              <a:rPr lang="en-US" dirty="0" smtClean="0"/>
            </a:br>
            <a:r>
              <a:rPr lang="en-US" dirty="0" smtClean="0"/>
              <a:t>Location ID#  125-09331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r>
              <a:rPr lang="en-US" smtClean="0"/>
              <a:t>Wellhead-PJ-Signage-Weeds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quarter" idx="3"/>
          </p:nvPr>
        </p:nvSpPr>
        <p:spPr/>
        <p:txBody>
          <a:bodyPr>
            <a:normAutofit/>
          </a:bodyPr>
          <a:lstStyle/>
          <a:p>
            <a:r>
              <a:rPr lang="en-US" dirty="0" smtClean="0"/>
              <a:t>GMR - Weeds</a:t>
            </a:r>
            <a:endParaRPr lang="en-US" dirty="0"/>
          </a:p>
        </p:txBody>
      </p:sp>
      <p:pic>
        <p:nvPicPr>
          <p:cNvPr id="7" name="Picture Placeholder 6"/>
          <p:cNvPicPr>
            <a:picLocks noGrp="1" noChangeAspect="1"/>
          </p:cNvPicPr>
          <p:nvPr>
            <p:ph type="pic" sz="quarter" idx="12"/>
          </p:nvPr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57200" y="1771650"/>
            <a:ext cx="4038600" cy="3028950"/>
          </a:xfrm>
        </p:spPr>
      </p:pic>
      <p:pic>
        <p:nvPicPr>
          <p:cNvPr id="5" name="Picture Placeholder 4"/>
          <p:cNvPicPr>
            <a:picLocks noGrp="1" noChangeAspect="1"/>
          </p:cNvPicPr>
          <p:nvPr>
            <p:ph type="pic" sz="quarter" idx="13"/>
          </p:nvPr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45025" y="1819275"/>
            <a:ext cx="4038600" cy="3028950"/>
          </a:xfrm>
        </p:spPr>
      </p:pic>
    </p:spTree>
    <p:extLst>
      <p:ext uri="{BB962C8B-B14F-4D97-AF65-F5344CB8AC3E}">
        <p14:creationId xmlns:p14="http://schemas.microsoft.com/office/powerpoint/2010/main" val="4041971903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1126</TotalTime>
  <Words>19</Words>
  <Application>Microsoft Office PowerPoint</Application>
  <PresentationFormat>On-screen Show (4:3)</PresentationFormat>
  <Paragraphs>3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Calibri</vt:lpstr>
      <vt:lpstr>Wingdings</vt:lpstr>
      <vt:lpstr>Office Theme</vt:lpstr>
      <vt:lpstr>Operator Name: OWN Facility Name: Lebsock 43-22 Location ID#  125-09331</vt:lpstr>
    </vt:vector>
  </TitlesOfParts>
  <Company>Colorado Oil &amp; Gas Conservation Commission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Slide 1</dc:title>
  <dc:creator>RoyC</dc:creator>
  <cp:lastModifiedBy>Schure, Kym</cp:lastModifiedBy>
  <cp:revision>173</cp:revision>
  <dcterms:created xsi:type="dcterms:W3CDTF">2014-10-03T21:02:56Z</dcterms:created>
  <dcterms:modified xsi:type="dcterms:W3CDTF">2020-07-27T22:16:29Z</dcterms:modified>
</cp:coreProperties>
</file>