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CITATION</a:t>
            </a:r>
            <a:br>
              <a:rPr lang="en-US" sz="1600" dirty="0" smtClean="0"/>
            </a:br>
            <a:r>
              <a:rPr lang="en-US" sz="1600" dirty="0" smtClean="0"/>
              <a:t>Location ID: 05-075-06625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WE DICKENSON 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4897523" y="1653992"/>
            <a:ext cx="2106809" cy="169105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24062" y="1551785"/>
            <a:ext cx="2133600" cy="1895475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MIRU – RIG ON LOCATION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LEASE ROAD ACCESS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1500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CITATION Location ID: 05-075-06625 WE DICKENSON 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320</cp:revision>
  <dcterms:created xsi:type="dcterms:W3CDTF">2014-10-03T21:02:56Z</dcterms:created>
  <dcterms:modified xsi:type="dcterms:W3CDTF">2023-01-23T16:54:38Z</dcterms:modified>
</cp:coreProperties>
</file>