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00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ARTFGANCE 33-7-14 1 </a:t>
            </a:r>
            <a:r>
              <a:rPr lang="en-US" sz="1600" smtClean="0"/>
              <a:t/>
            </a:r>
            <a:br>
              <a:rPr lang="en-US" sz="1600" smtClean="0"/>
            </a:br>
            <a:r>
              <a:rPr lang="en-US" sz="1600" smtClean="0"/>
              <a:t>API: </a:t>
            </a:r>
            <a:r>
              <a:rPr lang="en-US" sz="1600" dirty="0" smtClean="0"/>
              <a:t>05-067-096056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Weeds around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Weeds around equipment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ARTFGANCE 33-7-14 1 </a:t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</a:t>
            </a:r>
            <a:r>
              <a:rPr lang="en-US" sz="1600" dirty="0" smtClean="0"/>
              <a:t>05-067-096056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Weeds around equipment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Leaking gearbox seal.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3528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ARTFGANCE 33-7-14 1 </a:t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</a:t>
            </a:r>
            <a:r>
              <a:rPr lang="en-US" sz="1600" dirty="0" smtClean="0"/>
              <a:t>05-067-096056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Leaking valve on </a:t>
            </a:r>
            <a:r>
              <a:rPr lang="en-US" sz="1200" smtClean="0"/>
              <a:t>knockout pot.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88394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825</TotalTime>
  <Words>26</Words>
  <Application>Microsoft Office PowerPoint</Application>
  <PresentationFormat>On-screen Show (4:3)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ARTFGANCE 33-7-14 1  API: 05-067-096056 </vt:lpstr>
      <vt:lpstr>Inspection Photos ARTFGANCE 33-7-14 1  API: 05-067-096056 </vt:lpstr>
      <vt:lpstr>Inspection Photos ARTFGANCE 33-7-14 1  API: 05-067-096056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108</cp:revision>
  <dcterms:created xsi:type="dcterms:W3CDTF">2014-10-03T21:02:56Z</dcterms:created>
  <dcterms:modified xsi:type="dcterms:W3CDTF">2019-05-15T15:16:19Z</dcterms:modified>
</cp:coreProperties>
</file>