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0FF82-13D4-430A-A530-44417712B029}" type="datetimeFigureOut">
              <a:rPr lang="en-US" smtClean="0"/>
              <a:t>12/15/2014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56E82-74B0-4E50-9109-8AF95245A3D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Location # 335116</a:t>
            </a:r>
          </a:p>
          <a:p>
            <a:r>
              <a:rPr lang="en-US" dirty="0" smtClean="0"/>
              <a:t>AP 21-20-695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 Back Tanks</a:t>
            </a:r>
            <a:endParaRPr lang="en-US" dirty="0"/>
          </a:p>
        </p:txBody>
      </p:sp>
      <p:pic>
        <p:nvPicPr>
          <p:cNvPr id="4" name="Content Placeholder 3" descr="DSCN55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Dirt Berm to Metal Berm</a:t>
            </a:r>
            <a:endParaRPr lang="en-US" dirty="0"/>
          </a:p>
        </p:txBody>
      </p:sp>
      <p:pic>
        <p:nvPicPr>
          <p:cNvPr id="4" name="Content Placeholder 3" descr="DSCN55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Berm Wall after Metal Berm</a:t>
            </a:r>
            <a:endParaRPr lang="en-US" dirty="0"/>
          </a:p>
        </p:txBody>
      </p:sp>
      <p:pic>
        <p:nvPicPr>
          <p:cNvPr id="4" name="Content Placeholder 3" descr="DSCN55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21</Words>
  <Application>Microsoft Office PowerPoint</Application>
  <PresentationFormat>On-screen Show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WPX Energy</vt:lpstr>
      <vt:lpstr>Flow Back Tanks</vt:lpstr>
      <vt:lpstr>Dirt Berm to Metal Berm</vt:lpstr>
      <vt:lpstr>No Berm Wall after Metal Berm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2</cp:revision>
  <dcterms:created xsi:type="dcterms:W3CDTF">2014-12-15T21:34:32Z</dcterms:created>
  <dcterms:modified xsi:type="dcterms:W3CDTF">2014-12-15T21:46:46Z</dcterms:modified>
</cp:coreProperties>
</file>