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74" d="100"/>
          <a:sy n="74" d="100"/>
        </p:scale>
        <p:origin x="3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Fritzler</a:t>
            </a:r>
            <a:r>
              <a:rPr lang="en-US" sz="2400" dirty="0" smtClean="0"/>
              <a:t> Resources Inc.  # 31257</a:t>
            </a:r>
            <a:br>
              <a:rPr lang="en-US" sz="2400" dirty="0" smtClean="0"/>
            </a:br>
            <a:r>
              <a:rPr lang="en-US" sz="2400" dirty="0" err="1" smtClean="0"/>
              <a:t>Swanda</a:t>
            </a:r>
            <a:r>
              <a:rPr lang="en-US" sz="2400" dirty="0" smtClean="0"/>
              <a:t> 1  -   121-05440</a:t>
            </a:r>
            <a:r>
              <a:rPr lang="en-US" sz="2400" dirty="0" smtClean="0"/>
              <a:t>    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WH-PJ-PM-barrel </a:t>
            </a:r>
            <a:r>
              <a:rPr lang="en-US" dirty="0" smtClean="0"/>
              <a:t>containment- unused equipment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SIGNAGE-WH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39528" y="2015731"/>
            <a:ext cx="2524122" cy="2436019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10755" y="2159897"/>
            <a:ext cx="2524123" cy="2147687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Fritzler</a:t>
            </a:r>
            <a:r>
              <a:rPr lang="en-US" sz="2400" dirty="0" smtClean="0"/>
              <a:t> Resources Inc. # 31257</a:t>
            </a:r>
            <a:br>
              <a:rPr lang="en-US" sz="2400" dirty="0" smtClean="0"/>
            </a:br>
            <a:r>
              <a:rPr lang="en-US" sz="2400" dirty="0" err="1" smtClean="0"/>
              <a:t>Swanda</a:t>
            </a:r>
            <a:r>
              <a:rPr lang="en-US" sz="2400" dirty="0" smtClean="0"/>
              <a:t> 1  - 121-05440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Stained/Saturated soil at WH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Unused equipment- debris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75171" y="1566864"/>
            <a:ext cx="2897982" cy="3038475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23209" y="1714501"/>
            <a:ext cx="2897981" cy="2743200"/>
          </a:xfrm>
        </p:spPr>
      </p:pic>
    </p:spTree>
    <p:extLst>
      <p:ext uri="{BB962C8B-B14F-4D97-AF65-F5344CB8AC3E}">
        <p14:creationId xmlns:p14="http://schemas.microsoft.com/office/powerpoint/2010/main" val="976328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/>
              <a:t>Fritzler</a:t>
            </a:r>
            <a:r>
              <a:rPr lang="en-US" sz="2800" dirty="0" smtClean="0"/>
              <a:t> Resources Inc.  #31257</a:t>
            </a:r>
            <a:br>
              <a:rPr lang="en-US" sz="2800" dirty="0" smtClean="0"/>
            </a:br>
            <a:r>
              <a:rPr lang="en-US" sz="2800" dirty="0" err="1" smtClean="0"/>
              <a:t>Swanda</a:t>
            </a:r>
            <a:r>
              <a:rPr lang="en-US" sz="2800" dirty="0" smtClean="0"/>
              <a:t> 1  - 121-05440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 rainbow sheen on PW pit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CO stained soils @ PW pit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3" r="13643"/>
          <a:stretch>
            <a:fillRect/>
          </a:stretch>
        </p:blipFill>
        <p:spPr>
          <a:xfrm rot="10800000">
            <a:off x="457200" y="1524000"/>
            <a:ext cx="4038600" cy="31242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3363757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/>
              <a:t>Fritzler</a:t>
            </a:r>
            <a:r>
              <a:rPr lang="en-US" sz="2800" dirty="0" smtClean="0"/>
              <a:t> Resources Inc. #31257</a:t>
            </a:r>
            <a:br>
              <a:rPr lang="en-US" sz="2800" dirty="0" smtClean="0"/>
            </a:br>
            <a:r>
              <a:rPr lang="en-US" sz="2800" dirty="0" err="1" smtClean="0"/>
              <a:t>Swanda</a:t>
            </a:r>
            <a:r>
              <a:rPr lang="en-US" sz="2800" dirty="0" smtClean="0"/>
              <a:t> 1 -  121-05440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Signage WH – PJ – PM – barrel containment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PW/skim tank – discharge disconnected – erosion from uncontrolled discharge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3635452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Fritzler</a:t>
            </a:r>
            <a:r>
              <a:rPr lang="en-US" sz="2400" dirty="0" smtClean="0"/>
              <a:t> Resources Inc. #31257</a:t>
            </a:r>
            <a:br>
              <a:rPr lang="en-US" sz="2400" dirty="0" smtClean="0"/>
            </a:br>
            <a:r>
              <a:rPr lang="en-US" sz="2400" dirty="0" err="1" smtClean="0"/>
              <a:t>Swanda</a:t>
            </a:r>
            <a:r>
              <a:rPr lang="en-US" sz="2400" dirty="0" smtClean="0"/>
              <a:t> 1  -  121-05440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Erosion from discharge – discharge not designated to PW pit -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Weeds – spill @ PW pit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4140610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1554</TotalTime>
  <Words>115</Words>
  <Application>Microsoft Office PowerPoint</Application>
  <PresentationFormat>On-screen Show (4:3)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Fritzler Resources Inc.  # 31257 Swanda 1  -   121-05440    </vt:lpstr>
      <vt:lpstr>Fritzler Resources Inc. # 31257 Swanda 1  - 121-05440</vt:lpstr>
      <vt:lpstr>Fritzler Resources Inc.  #31257 Swanda 1  - 121-05440</vt:lpstr>
      <vt:lpstr>Fritzler Resources Inc. #31257 Swanda 1 -  121-05440</vt:lpstr>
      <vt:lpstr>Fritzler Resources Inc. #31257 Swanda 1  -  121-05440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257</cp:revision>
  <dcterms:created xsi:type="dcterms:W3CDTF">2014-10-03T21:02:56Z</dcterms:created>
  <dcterms:modified xsi:type="dcterms:W3CDTF">2025-11-01T19:04:39Z</dcterms:modified>
</cp:coreProperties>
</file>