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3004-3516-4637-BAC4-97ADC97CA82E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D32B6-B779-4B99-9CE0-09E35C9330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3004-3516-4637-BAC4-97ADC97CA82E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D32B6-B779-4B99-9CE0-09E35C9330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3004-3516-4637-BAC4-97ADC97CA82E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D32B6-B779-4B99-9CE0-09E35C9330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3004-3516-4637-BAC4-97ADC97CA82E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D32B6-B779-4B99-9CE0-09E35C9330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3004-3516-4637-BAC4-97ADC97CA82E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D32B6-B779-4B99-9CE0-09E35C9330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3004-3516-4637-BAC4-97ADC97CA82E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D32B6-B779-4B99-9CE0-09E35C9330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3004-3516-4637-BAC4-97ADC97CA82E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D32B6-B779-4B99-9CE0-09E35C9330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3004-3516-4637-BAC4-97ADC97CA82E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D32B6-B779-4B99-9CE0-09E35C9330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3004-3516-4637-BAC4-97ADC97CA82E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D32B6-B779-4B99-9CE0-09E35C9330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3004-3516-4637-BAC4-97ADC97CA82E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D32B6-B779-4B99-9CE0-09E35C9330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53004-3516-4637-BAC4-97ADC97CA82E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D32B6-B779-4B99-9CE0-09E35C9330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653004-3516-4637-BAC4-97ADC97CA82E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ED32B6-B779-4B99-9CE0-09E35C93302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 Energy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Location# 335257</a:t>
            </a:r>
          </a:p>
          <a:p>
            <a:r>
              <a:rPr lang="en-US" smtClean="0"/>
              <a:t>DOE 3-2-21 Pad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Erosion and moving of sediment </a:t>
            </a:r>
            <a:endParaRPr lang="en-US" dirty="0"/>
          </a:p>
        </p:txBody>
      </p:sp>
      <p:pic>
        <p:nvPicPr>
          <p:cNvPr id="7" name="Content Placeholder 6" descr="DSCN548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Content Placeholder 7" descr="DSCN549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Ditch with mud clods and eroding cut wall</a:t>
            </a:r>
            <a:endParaRPr lang="en-US" dirty="0"/>
          </a:p>
        </p:txBody>
      </p:sp>
      <p:pic>
        <p:nvPicPr>
          <p:cNvPr id="5" name="Content Placeholder 4" descr="DSCN549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49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21</Words>
  <Application>Microsoft Office PowerPoint</Application>
  <PresentationFormat>On-screen Show (4:3)</PresentationFormat>
  <Paragraphs>5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WPX Energy</vt:lpstr>
      <vt:lpstr>Erosion and moving of sediment </vt:lpstr>
      <vt:lpstr>Ditch with mud clods and eroding cut wall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WPX Energy</dc:title>
  <dc:creator>Mike Longworth</dc:creator>
  <cp:lastModifiedBy>Mike Longworth</cp:lastModifiedBy>
  <cp:revision>2</cp:revision>
  <dcterms:created xsi:type="dcterms:W3CDTF">2014-11-12T18:57:32Z</dcterms:created>
  <dcterms:modified xsi:type="dcterms:W3CDTF">2014-11-12T19:10:47Z</dcterms:modified>
</cp:coreProperties>
</file>