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COTTONTAIL PASS UNIT 31-2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API#: </a:t>
            </a:r>
            <a:r>
              <a:rPr lang="en-US" sz="1600" dirty="0" smtClean="0"/>
              <a:t>05-071-06386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INSP. #: </a:t>
            </a:r>
            <a:r>
              <a:rPr lang="en-US" sz="1600" dirty="0" smtClean="0"/>
              <a:t>695100854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4800600"/>
            <a:ext cx="4041775" cy="11430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</a:t>
            </a:r>
            <a:r>
              <a:rPr lang="en-US" sz="1200" dirty="0" smtClean="0"/>
              <a:t>WELLHEAD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11430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2: WELL </a:t>
            </a:r>
            <a:r>
              <a:rPr lang="en-US" sz="1200" dirty="0"/>
              <a:t>SIGN/ CURRENT OPERATOR IS NOT POSTED ON WELL SIGN. 911 IS NOT INCLUDED IN EMERGENCY CONTACT. </a:t>
            </a:r>
            <a:r>
              <a:rPr lang="en-US" sz="1200" dirty="0">
                <a:solidFill>
                  <a:srgbClr val="FF0000"/>
                </a:solidFill>
              </a:rPr>
              <a:t>COMPLY WITH 210.b. CA DATE 7/11/19.</a:t>
            </a:r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COTTONTAIL PASS UNIT 31-2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API#: </a:t>
            </a:r>
            <a:r>
              <a:rPr lang="en-US" sz="1600" dirty="0" smtClean="0"/>
              <a:t>05-071-06386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INSP. #: </a:t>
            </a:r>
            <a:r>
              <a:rPr lang="en-US" sz="1600" dirty="0" smtClean="0"/>
              <a:t>695100854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4800600"/>
            <a:ext cx="4041775" cy="1143000"/>
          </a:xfrm>
        </p:spPr>
        <p:txBody>
          <a:bodyPr>
            <a:normAutofit/>
          </a:bodyPr>
          <a:lstStyle/>
          <a:p>
            <a:r>
              <a:rPr lang="en-US" sz="1200" dirty="0"/>
              <a:t>PHOTO 3: Vacuum pump observed on well without COGCC approval. </a:t>
            </a:r>
            <a:r>
              <a:rPr lang="en-US" sz="1200" dirty="0">
                <a:solidFill>
                  <a:srgbClr val="FF0000"/>
                </a:solidFill>
              </a:rPr>
              <a:t>Provide COGCC with documentation showing approval of use of vacuum pump. CA DATE 6/26/19</a:t>
            </a:r>
          </a:p>
          <a:p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11430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171228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824</TotalTime>
  <Words>66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COTTONTAIL PASS UNIT 31-2 API#: 05-071-06386 INSP. #: 695100854 </vt:lpstr>
      <vt:lpstr>Inspection Photos Location Name: COTTONTAIL PASS UNIT 31-2 API#: 05-071-06386 INSP. #: 695100854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112</cp:revision>
  <dcterms:created xsi:type="dcterms:W3CDTF">2014-10-03T21:02:56Z</dcterms:created>
  <dcterms:modified xsi:type="dcterms:W3CDTF">2019-06-11T20:40:07Z</dcterms:modified>
</cp:coreProperties>
</file>