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FRITZLER RESOURCES INC</a:t>
            </a:r>
            <a:br>
              <a:rPr lang="en-US" sz="1600" dirty="0" smtClean="0"/>
            </a:br>
            <a:r>
              <a:rPr lang="en-US" sz="1600" dirty="0" smtClean="0"/>
              <a:t>Location Name: FEHRINGER 1</a:t>
            </a:r>
            <a:br>
              <a:rPr lang="en-US" sz="1600" dirty="0" smtClean="0"/>
            </a:br>
            <a:r>
              <a:rPr lang="en-US" sz="1600" dirty="0" smtClean="0"/>
              <a:t>Location ID: 075-07023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SIGNAGE </a:t>
            </a:r>
            <a:r>
              <a:rPr lang="en-US" sz="1200" dirty="0" smtClean="0"/>
              <a:t>AT BATTERY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03402" y="1655402"/>
            <a:ext cx="3306762" cy="2831234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 </a:t>
            </a:r>
            <a:r>
              <a:rPr lang="en-US" sz="1200" dirty="0" smtClean="0"/>
              <a:t>PJ – UNUSED EQUIPMENT (TUBING)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30572" y="1632201"/>
            <a:ext cx="3382963" cy="29538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/>
              <a:t>FRITZLER RESOURCES</a:t>
            </a:r>
            <a:br>
              <a:rPr lang="en-US" sz="3600" dirty="0" smtClean="0"/>
            </a:br>
            <a:r>
              <a:rPr lang="en-US" sz="3600" dirty="0" smtClean="0"/>
              <a:t>FEHRINGER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LUBRICANT/ADDITIVE JUGS,TANKS, BUCKETS – NO CONTAINMENT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PJ SHED – STAINED/SATURATED SOILS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0600" y="1600200"/>
            <a:ext cx="2971800" cy="312420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4800600" y="1524000"/>
            <a:ext cx="2971800" cy="3276600"/>
          </a:xfrm>
        </p:spPr>
      </p:pic>
    </p:spTree>
    <p:extLst>
      <p:ext uri="{BB962C8B-B14F-4D97-AF65-F5344CB8AC3E}">
        <p14:creationId xmlns:p14="http://schemas.microsoft.com/office/powerpoint/2010/main" val="884472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</a:t>
            </a:r>
            <a:br>
              <a:rPr lang="en-US" sz="2400" dirty="0" smtClean="0"/>
            </a:br>
            <a:r>
              <a:rPr lang="en-US" sz="2400" dirty="0" smtClean="0"/>
              <a:t>FEHRINGER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GEAR BOX LUBRICANT – STAINED/SATURATED SOILS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LUBRICANT STAINED/SATURATEFD SOILS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1156004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FRITZLER RESOURCES</a:t>
            </a:r>
            <a:br>
              <a:rPr lang="en-US" sz="2800" dirty="0" smtClean="0"/>
            </a:br>
            <a:r>
              <a:rPr lang="en-US" sz="2800" dirty="0" smtClean="0"/>
              <a:t>FEHRINGER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WEEDS AT PW PIT BERM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LEASE ROAD WEEDS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1813785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</TotalTime>
  <Words>67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FRITZLER RESOURCES INC Location Name: FEHRINGER 1 Location ID: 075-07023</vt:lpstr>
      <vt:lpstr> FRITZLER RESOURCES FEHRINGER</vt:lpstr>
      <vt:lpstr>FRITZLER RESOURCES FEHRINGER</vt:lpstr>
      <vt:lpstr>FRITZLER RESOURCES FEHRINGER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126</cp:revision>
  <dcterms:created xsi:type="dcterms:W3CDTF">2014-10-03T21:02:56Z</dcterms:created>
  <dcterms:modified xsi:type="dcterms:W3CDTF">2023-08-07T15:42:38Z</dcterms:modified>
</cp:coreProperties>
</file>