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Berge 22-1 #3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321705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Containment needing Fluids pulled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22-1 #3</a:t>
            </a:r>
            <a:br>
              <a:rPr lang="en-US" sz="1600" dirty="0"/>
            </a:br>
            <a:r>
              <a:rPr lang="en-US" sz="1600" dirty="0"/>
              <a:t>Facility ID: 321705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Pumping Unit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Looking North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22-1 #3</a:t>
            </a:r>
            <a:br>
              <a:rPr lang="en-US" sz="1600" dirty="0"/>
            </a:br>
            <a:r>
              <a:rPr lang="en-US" sz="1600" dirty="0"/>
              <a:t>Facility ID: 321705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Access road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Access road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22-1 #3</a:t>
            </a:r>
            <a:br>
              <a:rPr lang="en-US" sz="1600" dirty="0"/>
            </a:br>
            <a:r>
              <a:rPr lang="en-US" sz="1600" dirty="0"/>
              <a:t>Facility ID: 321705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Pooling water and deep ruts on access road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Sediment Migration observed in drainage adjacent to road.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1832</TotalTime>
  <Words>133</Words>
  <Application>Microsoft Office PowerPoint</Application>
  <PresentationFormat>On-screen Show (4:3)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Berge 22-1 #3 Facility ID: 321705   </vt:lpstr>
      <vt:lpstr>Inspection Photos  Location: Berge 22-1 #3 Facility ID: 321705</vt:lpstr>
      <vt:lpstr>Inspection Photos  Location: Berge 22-1 #3 Facility ID: 321705   </vt:lpstr>
      <vt:lpstr>Inspection Photos  Location: Berge 22-1 #3 Facility ID: 321705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2023-09-27T21:09:03Z</dcterms:modified>
</cp:coreProperties>
</file>