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50641-46BE-4A83-8DCF-7B98A9322CFD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4FAB2-DB24-462A-A575-BB9A143E82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50641-46BE-4A83-8DCF-7B98A9322CFD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4FAB2-DB24-462A-A575-BB9A143E82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50641-46BE-4A83-8DCF-7B98A9322CFD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4FAB2-DB24-462A-A575-BB9A143E82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50641-46BE-4A83-8DCF-7B98A9322CFD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4FAB2-DB24-462A-A575-BB9A143E82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50641-46BE-4A83-8DCF-7B98A9322CFD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4FAB2-DB24-462A-A575-BB9A143E82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50641-46BE-4A83-8DCF-7B98A9322CFD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4FAB2-DB24-462A-A575-BB9A143E82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50641-46BE-4A83-8DCF-7B98A9322CFD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4FAB2-DB24-462A-A575-BB9A143E82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50641-46BE-4A83-8DCF-7B98A9322CFD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4FAB2-DB24-462A-A575-BB9A143E82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50641-46BE-4A83-8DCF-7B98A9322CFD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4FAB2-DB24-462A-A575-BB9A143E82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50641-46BE-4A83-8DCF-7B98A9322CFD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4FAB2-DB24-462A-A575-BB9A143E82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50641-46BE-4A83-8DCF-7B98A9322CFD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4FAB2-DB24-462A-A575-BB9A143E82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50641-46BE-4A83-8DCF-7B98A9322CFD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4FAB2-DB24-462A-A575-BB9A143E824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Non Such Natural Gas, Inc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CSOC 697-14-1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Location 697-14-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7" name="Content Placeholder 6" descr="well sign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Oil on pit (pic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Oil on pit (pic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8</Words>
  <Application>Microsoft Office PowerPoint</Application>
  <PresentationFormat>On-screen Show (4:3)</PresentationFormat>
  <Paragraphs>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Non Such Natural Gas, Inc</vt:lpstr>
      <vt:lpstr>Slide 2</vt:lpstr>
      <vt:lpstr>Slide 3</vt:lpstr>
      <vt:lpstr>Slide 4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 Such Natural Gas, Inc</dc:title>
  <dc:creator>Mike Longworth</dc:creator>
  <cp:lastModifiedBy>Mike Longworth</cp:lastModifiedBy>
  <cp:revision>2</cp:revision>
  <dcterms:created xsi:type="dcterms:W3CDTF">2014-09-29T14:00:02Z</dcterms:created>
  <dcterms:modified xsi:type="dcterms:W3CDTF">2014-09-29T14:10:51Z</dcterms:modified>
</cp:coreProperties>
</file>