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err="1" smtClean="0"/>
              <a:t>Franson</a:t>
            </a:r>
            <a:r>
              <a:rPr lang="en-US" dirty="0" smtClean="0"/>
              <a:t> </a:t>
            </a:r>
            <a:r>
              <a:rPr lang="en-US" dirty="0" smtClean="0"/>
              <a:t>42</a:t>
            </a:r>
            <a:r>
              <a:rPr lang="en-US" dirty="0" smtClean="0"/>
              <a:t>-33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ID# </a:t>
            </a:r>
            <a:r>
              <a:rPr lang="en-US" dirty="0" smtClean="0"/>
              <a:t>125-12121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– GMR – Sep.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Wellhead – PJ – PM – Fence </a:t>
            </a:r>
            <a:r>
              <a:rPr lang="en-US" smtClean="0"/>
              <a:t>- Signage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1276</TotalTime>
  <Words>30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Franson 42-33 Location ID# 125-12121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263</cp:revision>
  <dcterms:created xsi:type="dcterms:W3CDTF">2014-10-03T21:02:56Z</dcterms:created>
  <dcterms:modified xsi:type="dcterms:W3CDTF">2020-11-13T19:51:28Z</dcterms:modified>
</cp:coreProperties>
</file>