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75" autoAdjust="0"/>
  </p:normalViewPr>
  <p:slideViewPr>
    <p:cSldViewPr>
      <p:cViewPr varScale="1">
        <p:scale>
          <a:sx n="84" d="100"/>
          <a:sy n="84" d="100"/>
        </p:scale>
        <p:origin x="-1406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63F58E-8645-4881-8811-03B63E46170C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0E6291-69C8-4B71-92F9-85455CA1AC1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0E6291-69C8-4B71-92F9-85455CA1AC1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0E6291-69C8-4B71-92F9-85455CA1AC11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05-113-06144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05-113-06144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05-113-06144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05-113-06144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867400" y="6324600"/>
            <a:ext cx="2895600" cy="365125"/>
          </a:xfrm>
        </p:spPr>
        <p:txBody>
          <a:bodyPr/>
          <a:lstStyle/>
          <a:p>
            <a:r>
              <a:rPr lang="en-US" smtClean="0"/>
              <a:t>Inspection Photos | API: 05-113-06144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05-113-06144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05-113-06144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05-113-06144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96000" y="6324600"/>
            <a:ext cx="2895600" cy="365125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Inspection Photos | API: 05-113-06144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05-113-06144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| API: 05-113-06144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B11C5-4218-412D-BA6A-1BB1A3493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Photos | API: 05-113-06144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pic>
        <p:nvPicPr>
          <p:cNvPr id="7" name="Picture 6" descr="image003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572000" y="4267200"/>
            <a:ext cx="4114800" cy="762000"/>
          </a:xfrm>
        </p:spPr>
        <p:txBody>
          <a:bodyPr anchor="t">
            <a:noAutofit/>
          </a:bodyPr>
          <a:lstStyle/>
          <a:p>
            <a:r>
              <a:rPr lang="en-US" sz="1200" dirty="0" smtClean="0"/>
              <a:t>Photo 2: View of the southern portion of the project area from the southeastern corner facing westward. Revegetation is progressing with grasses and shrubs  such as western wheatgrass (</a:t>
            </a:r>
            <a:r>
              <a:rPr lang="en-US" sz="1200" i="1" dirty="0" smtClean="0"/>
              <a:t>Pascopyrum smithii</a:t>
            </a:r>
            <a:r>
              <a:rPr lang="en-US" sz="1200" dirty="0" smtClean="0"/>
              <a:t>), James </a:t>
            </a:r>
            <a:r>
              <a:rPr lang="en-US" sz="1200" dirty="0" err="1" smtClean="0"/>
              <a:t>galleta</a:t>
            </a:r>
            <a:r>
              <a:rPr lang="en-US" sz="1200" dirty="0" smtClean="0"/>
              <a:t> (</a:t>
            </a:r>
            <a:r>
              <a:rPr lang="en-US" sz="1200" i="1" dirty="0" err="1" smtClean="0"/>
              <a:t>Pleuraphis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jamesii</a:t>
            </a:r>
            <a:r>
              <a:rPr lang="en-US" sz="1200" dirty="0" smtClean="0"/>
              <a:t>), and </a:t>
            </a:r>
            <a:r>
              <a:rPr lang="en-US" sz="1200" dirty="0" err="1" smtClean="0"/>
              <a:t>winterfat</a:t>
            </a:r>
            <a:r>
              <a:rPr lang="en-US" sz="1200" dirty="0" smtClean="0"/>
              <a:t> (</a:t>
            </a:r>
            <a:r>
              <a:rPr lang="en-US" sz="1200" i="1" dirty="0" err="1" smtClean="0"/>
              <a:t>Kraschenninekovia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lanata</a:t>
            </a:r>
            <a:r>
              <a:rPr lang="en-US" sz="1200" dirty="0" smtClean="0"/>
              <a:t>). </a:t>
            </a:r>
            <a:endParaRPr lang="en-US" sz="1200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chemeClr val="bg1">
                    <a:lumMod val="50000"/>
                  </a:schemeClr>
                </a:solidFill>
              </a:rPr>
              <a:t>Inspection Photos | API: 05-113-06144</a:t>
            </a:r>
            <a:endParaRPr 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381000" y="4343400"/>
            <a:ext cx="4040188" cy="639762"/>
          </a:xfrm>
        </p:spPr>
        <p:txBody>
          <a:bodyPr anchor="t">
            <a:noAutofit/>
          </a:bodyPr>
          <a:lstStyle/>
          <a:p>
            <a:r>
              <a:rPr lang="en-US" sz="1200" dirty="0" smtClean="0"/>
              <a:t>Photo 1: View of the project area from the southeastern corner facing center. </a:t>
            </a:r>
            <a:endParaRPr lang="en-US" sz="1200" dirty="0"/>
          </a:p>
        </p:txBody>
      </p:sp>
      <p:pic>
        <p:nvPicPr>
          <p:cNvPr id="3" name="Content Placeholder 2" descr="C:\Users\RoyC\Desktop\113-06144\05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222573"/>
            <a:ext cx="4040188" cy="3030141"/>
          </a:xfrm>
          <a:prstGeom prst="rect">
            <a:avLst/>
          </a:prstGeom>
          <a:noFill/>
        </p:spPr>
      </p:pic>
      <p:pic>
        <p:nvPicPr>
          <p:cNvPr id="1027" name="Picture 3" descr="C:\Users\RoyC\Desktop\113-06144\05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19398"/>
            <a:ext cx="4040188" cy="30301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chemeClr val="bg1">
                    <a:lumMod val="50000"/>
                  </a:schemeClr>
                </a:solidFill>
              </a:rPr>
              <a:t>Inspection Photos | API: 05-113-06144</a:t>
            </a:r>
            <a:endParaRPr 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381000" y="4343400"/>
            <a:ext cx="4040188" cy="639762"/>
          </a:xfrm>
        </p:spPr>
        <p:txBody>
          <a:bodyPr anchor="t">
            <a:noAutofit/>
          </a:bodyPr>
          <a:lstStyle/>
          <a:p>
            <a:r>
              <a:rPr lang="en-US" sz="1200" dirty="0" smtClean="0"/>
              <a:t>Photo 3: View of the eastern portion of the project area from the southeastern corner facing northward. </a:t>
            </a:r>
            <a:endParaRPr lang="en-US" sz="1200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4648200" y="4343400"/>
            <a:ext cx="4040188" cy="639762"/>
          </a:xfrm>
        </p:spPr>
        <p:txBody>
          <a:bodyPr anchor="t">
            <a:noAutofit/>
          </a:bodyPr>
          <a:lstStyle/>
          <a:p>
            <a:r>
              <a:rPr lang="en-US" sz="1200" dirty="0" smtClean="0"/>
              <a:t>Photo 4: View of the northern portion of the project area from the northeastern corner facing westward. </a:t>
            </a:r>
            <a:endParaRPr lang="en-US" sz="1200" dirty="0"/>
          </a:p>
        </p:txBody>
      </p:sp>
      <p:pic>
        <p:nvPicPr>
          <p:cNvPr id="2050" name="Picture 2" descr="C:\Users\RoyC\Desktop\113-06144\05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295598"/>
            <a:ext cx="4040188" cy="3030141"/>
          </a:xfrm>
          <a:prstGeom prst="rect">
            <a:avLst/>
          </a:prstGeom>
          <a:noFill/>
        </p:spPr>
      </p:pic>
      <p:pic>
        <p:nvPicPr>
          <p:cNvPr id="2" name="Picture 3" descr="C:\Users\RoyC\Desktop\113-06144\05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1295598"/>
            <a:ext cx="4040188" cy="30301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1175</TotalTime>
  <Words>113</Words>
  <Application>Microsoft Office PowerPoint</Application>
  <PresentationFormat>On-screen Show (4:3)</PresentationFormat>
  <Paragraphs>8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RoyC</cp:lastModifiedBy>
  <cp:revision>147</cp:revision>
  <dcterms:created xsi:type="dcterms:W3CDTF">2017-02-22T15:42:53Z</dcterms:created>
  <dcterms:modified xsi:type="dcterms:W3CDTF">2017-09-27T16:23:07Z</dcterms:modified>
</cp:coreProperties>
</file>