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61" r:id="rId2"/>
    <p:sldId id="262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Inspection Photos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DCA79-6722-424B-8B8C-512A257051A1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Inspection Number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Inspection Photos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A8A9F-BC7D-4070-8848-0F87B1FB8BBB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Inspection Number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621BF1-2634-CE32-58F1-224F33573F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66EA02-D03B-ECD1-B6D0-4D50B5016E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A30CA9-28E2-DEED-0C4B-5DE72D78B1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C9E714-57EC-8C76-597A-9AF8E2C457C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Inspection Number</a:t>
            </a:r>
          </a:p>
        </p:txBody>
      </p:sp>
      <p:sp>
        <p:nvSpPr>
          <p:cNvPr id="6" name="Header Placeholder 5">
            <a:extLst>
              <a:ext uri="{FF2B5EF4-FFF2-40B4-BE49-F238E27FC236}">
                <a16:creationId xmlns:a16="http://schemas.microsoft.com/office/drawing/2014/main" id="{B4F67E82-3286-5143-D3D4-0445D88D15EE}"/>
              </a:ext>
            </a:extLst>
          </p:cNvPr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/>
              <a:t>Inspection Photos</a:t>
            </a:r>
          </a:p>
        </p:txBody>
      </p:sp>
    </p:spTree>
    <p:extLst>
      <p:ext uri="{BB962C8B-B14F-4D97-AF65-F5344CB8AC3E}">
        <p14:creationId xmlns:p14="http://schemas.microsoft.com/office/powerpoint/2010/main" val="25259288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71CEC-A9BC-2112-0364-79C02EC002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07780C-CE12-F0F7-BD1E-A75EAFCEDC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D10470-27B7-9AB5-534E-07E0FC586E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E0F702-E718-8D8E-F442-AEDABE4D08B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Inspection Number</a:t>
            </a:r>
          </a:p>
        </p:txBody>
      </p:sp>
      <p:sp>
        <p:nvSpPr>
          <p:cNvPr id="6" name="Header Placeholder 5">
            <a:extLst>
              <a:ext uri="{FF2B5EF4-FFF2-40B4-BE49-F238E27FC236}">
                <a16:creationId xmlns:a16="http://schemas.microsoft.com/office/drawing/2014/main" id="{5AC96F31-A227-BEAE-10F0-03F53A3A3012}"/>
              </a:ext>
            </a:extLst>
          </p:cNvPr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/>
              <a:t>Inspection Photos</a:t>
            </a:r>
          </a:p>
        </p:txBody>
      </p:sp>
    </p:spTree>
    <p:extLst>
      <p:ext uri="{BB962C8B-B14F-4D97-AF65-F5344CB8AC3E}">
        <p14:creationId xmlns:p14="http://schemas.microsoft.com/office/powerpoint/2010/main" val="35612942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[Date]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Inspection Photos [API No.]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[Date]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Inspection Photos [API No.]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[Date]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Inspection Photos [API No.]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[Date]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Inspection Photos [API No.]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[Date]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Inspection Photos [API No.]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[Date]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Inspection Photos [API No.]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[Date]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Inspection Photos [API No.]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[Date]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Inspection Photos [API No.]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[Date]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Inspection Photos [API No.]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[Date]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Inspection Photos [API No.]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[Date]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Inspection Photos [API No.]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[Date]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Inspection Photos [API No.]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jp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7CA9A8-2557-2F1D-D20C-8BCB1347D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693E4FE0-69AF-96B6-AAAF-D49982B920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0896" y="5084132"/>
            <a:ext cx="8232775" cy="830997"/>
          </a:xfrm>
        </p:spPr>
        <p:txBody>
          <a:bodyPr wrap="square" anchor="t" anchorCtr="0">
            <a:spAutoFit/>
          </a:bodyPr>
          <a:lstStyle/>
          <a:p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All related facilities and remediation are closed and resolved. Location is stabilized and consistent with surrounding land use (Ag-land). No evidence of well or related facilities observed. Weeds not observed.</a:t>
            </a:r>
            <a:endParaRPr lang="en-US" sz="1600" dirty="0">
              <a:solidFill>
                <a:srgbClr val="FF0000"/>
              </a:solidFill>
            </a:endParaRPr>
          </a:p>
        </p:txBody>
      </p:sp>
      <p:sp>
        <p:nvSpPr>
          <p:cNvPr id="17" name="Footer Placeholder 6">
            <a:extLst>
              <a:ext uri="{FF2B5EF4-FFF2-40B4-BE49-F238E27FC236}">
                <a16:creationId xmlns:a16="http://schemas.microsoft.com/office/drawing/2014/main" id="{26A86CD8-F27C-7BC7-298C-EDD86A367D3C}"/>
              </a:ext>
            </a:extLst>
          </p:cNvPr>
          <p:cNvSpPr txBox="1">
            <a:spLocks/>
          </p:cNvSpPr>
          <p:nvPr/>
        </p:nvSpPr>
        <p:spPr>
          <a:xfrm>
            <a:off x="6629400" y="6327648"/>
            <a:ext cx="2209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Footer Placeholder 6">
            <a:extLst>
              <a:ext uri="{FF2B5EF4-FFF2-40B4-BE49-F238E27FC236}">
                <a16:creationId xmlns:a16="http://schemas.microsoft.com/office/drawing/2014/main" id="{F9263D39-F1DE-BBA4-98E7-439BB9B0580D}"/>
              </a:ext>
            </a:extLst>
          </p:cNvPr>
          <p:cNvSpPr txBox="1">
            <a:spLocks/>
          </p:cNvSpPr>
          <p:nvPr/>
        </p:nvSpPr>
        <p:spPr>
          <a:xfrm>
            <a:off x="4731931" y="301637"/>
            <a:ext cx="3962400" cy="9144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algn="ctr">
              <a:defRPr/>
            </a:pPr>
            <a:r>
              <a:rPr lang="en-US" sz="1200" b="1" dirty="0"/>
              <a:t>Inspection Photos</a:t>
            </a:r>
          </a:p>
          <a:p>
            <a:pPr lvl="0" algn="ctr">
              <a:defRPr/>
            </a:pPr>
            <a:r>
              <a:rPr lang="en-US" sz="1200" b="1" dirty="0"/>
              <a:t>LTJ Partnership 13-28</a:t>
            </a:r>
          </a:p>
          <a:p>
            <a:pPr lvl="0" algn="ctr">
              <a:defRPr/>
            </a:pPr>
            <a:r>
              <a:rPr lang="en-US" sz="1200" b="1" dirty="0"/>
              <a:t>Location ID: 407613</a:t>
            </a:r>
          </a:p>
          <a:p>
            <a:pPr lvl="0" algn="ctr">
              <a:defRPr/>
            </a:pPr>
            <a:r>
              <a:rPr lang="en-US" sz="1200" b="1" dirty="0"/>
              <a:t>Operator Name/ Number: ORM EXPLORATION CO- 66360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2A27F03B-E8EF-F6AC-3856-2AE2B847291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7200" y="1966905"/>
            <a:ext cx="3719485" cy="27896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4AF70F86-D643-9EDA-F0F7-290CE8DBD8F7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818859" y="1966905"/>
            <a:ext cx="3719485" cy="27896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4098" name="AutoShape 2" descr="co_dnr_div_ogcc_300_rgb_ltrhd_v3">
            <a:extLst>
              <a:ext uri="{FF2B5EF4-FFF2-40B4-BE49-F238E27FC236}">
                <a16:creationId xmlns:a16="http://schemas.microsoft.com/office/drawing/2014/main" id="{A5103324-2648-4A0C-8E1D-AD364DAEE42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00" y="-136525"/>
            <a:ext cx="2381250" cy="628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8A37C58-652D-3FF0-B653-5CEC46F326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98589"/>
            <a:ext cx="2857899" cy="8156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A88942D-F12D-D5B4-D5CA-94B309FD0F07}"/>
              </a:ext>
            </a:extLst>
          </p:cNvPr>
          <p:cNvSpPr txBox="1"/>
          <p:nvPr/>
        </p:nvSpPr>
        <p:spPr>
          <a:xfrm>
            <a:off x="6178708" y="6019871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400" dirty="0"/>
              <a:t>Inspection Number: 718400042</a:t>
            </a:r>
          </a:p>
        </p:txBody>
      </p:sp>
    </p:spTree>
    <p:extLst>
      <p:ext uri="{BB962C8B-B14F-4D97-AF65-F5344CB8AC3E}">
        <p14:creationId xmlns:p14="http://schemas.microsoft.com/office/powerpoint/2010/main" val="35796826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ADC560-E80B-8970-3AA1-C722EACC12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87C06A0-10C4-6C60-C413-2A95227B59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0896" y="5084132"/>
            <a:ext cx="8232775" cy="830997"/>
          </a:xfrm>
        </p:spPr>
        <p:txBody>
          <a:bodyPr wrap="square" anchor="t" anchorCtr="0">
            <a:spAutoFit/>
          </a:bodyPr>
          <a:lstStyle/>
          <a:p>
            <a:r>
              <a:rPr lang="en-US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All related facilities and remediation are closed and resolved. Location is stabilized and consistent with surrounding land use (Ag-land). No evidence of well or related facilities observed. Weeds not observed.</a:t>
            </a:r>
            <a:endParaRPr lang="en-US" sz="1600" dirty="0">
              <a:solidFill>
                <a:srgbClr val="FF0000"/>
              </a:solidFill>
            </a:endParaRPr>
          </a:p>
        </p:txBody>
      </p:sp>
      <p:sp>
        <p:nvSpPr>
          <p:cNvPr id="17" name="Footer Placeholder 6">
            <a:extLst>
              <a:ext uri="{FF2B5EF4-FFF2-40B4-BE49-F238E27FC236}">
                <a16:creationId xmlns:a16="http://schemas.microsoft.com/office/drawing/2014/main" id="{CBDBA927-8D48-6AB4-0AEC-CFA30D524B3F}"/>
              </a:ext>
            </a:extLst>
          </p:cNvPr>
          <p:cNvSpPr txBox="1">
            <a:spLocks/>
          </p:cNvSpPr>
          <p:nvPr/>
        </p:nvSpPr>
        <p:spPr>
          <a:xfrm>
            <a:off x="6629400" y="6327648"/>
            <a:ext cx="2209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Footer Placeholder 6">
            <a:extLst>
              <a:ext uri="{FF2B5EF4-FFF2-40B4-BE49-F238E27FC236}">
                <a16:creationId xmlns:a16="http://schemas.microsoft.com/office/drawing/2014/main" id="{C8141C45-EA58-36C3-1EBC-8A3E1B7061F2}"/>
              </a:ext>
            </a:extLst>
          </p:cNvPr>
          <p:cNvSpPr txBox="1">
            <a:spLocks/>
          </p:cNvSpPr>
          <p:nvPr/>
        </p:nvSpPr>
        <p:spPr>
          <a:xfrm>
            <a:off x="4731931" y="301637"/>
            <a:ext cx="3962400" cy="9144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algn="ctr">
              <a:defRPr/>
            </a:pPr>
            <a:r>
              <a:rPr lang="en-US" sz="1200" b="1" dirty="0"/>
              <a:t>Inspection Photos</a:t>
            </a:r>
          </a:p>
          <a:p>
            <a:pPr lvl="0" algn="ctr">
              <a:defRPr/>
            </a:pPr>
            <a:r>
              <a:rPr lang="en-US" sz="1200" b="1" dirty="0"/>
              <a:t>LTJ Partnership 13-28</a:t>
            </a:r>
          </a:p>
          <a:p>
            <a:pPr lvl="0" algn="ctr">
              <a:defRPr/>
            </a:pPr>
            <a:r>
              <a:rPr lang="en-US" sz="1200" b="1" dirty="0"/>
              <a:t>Location ID: 407613</a:t>
            </a:r>
          </a:p>
          <a:p>
            <a:pPr lvl="0" algn="ctr">
              <a:defRPr/>
            </a:pPr>
            <a:r>
              <a:rPr lang="en-US" sz="1200" b="1" dirty="0"/>
              <a:t>Operator Name/ Number: ORM EXPLORATION CO- 66360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C743A92E-CA0A-014B-17EF-23992E55EB2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7200" y="1966905"/>
            <a:ext cx="3719485" cy="27896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B482F033-BD30-D902-8E17-A7E5899362BB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818859" y="1966905"/>
            <a:ext cx="3719485" cy="27896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4098" name="AutoShape 2" descr="co_dnr_div_ogcc_300_rgb_ltrhd_v3">
            <a:extLst>
              <a:ext uri="{FF2B5EF4-FFF2-40B4-BE49-F238E27FC236}">
                <a16:creationId xmlns:a16="http://schemas.microsoft.com/office/drawing/2014/main" id="{20BC13F7-B635-8CBC-E78E-F77486D4250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00" y="-136525"/>
            <a:ext cx="2381250" cy="628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C6574CA-FDB2-EB8C-D1BF-5122341032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98589"/>
            <a:ext cx="2857899" cy="8156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765211-C604-7667-4AE7-E54FBFCDB96A}"/>
              </a:ext>
            </a:extLst>
          </p:cNvPr>
          <p:cNvSpPr txBox="1"/>
          <p:nvPr/>
        </p:nvSpPr>
        <p:spPr>
          <a:xfrm>
            <a:off x="6178708" y="6019871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400" dirty="0"/>
              <a:t>Inspection Number: 718400042</a:t>
            </a:r>
          </a:p>
        </p:txBody>
      </p:sp>
    </p:spTree>
    <p:extLst>
      <p:ext uri="{BB962C8B-B14F-4D97-AF65-F5344CB8AC3E}">
        <p14:creationId xmlns:p14="http://schemas.microsoft.com/office/powerpoint/2010/main" val="1526639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1917</TotalTime>
  <Words>122</Words>
  <Application>Microsoft Office PowerPoint</Application>
  <PresentationFormat>On-screen Show (4:3)</PresentationFormat>
  <Paragraphs>16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 Presentation</vt:lpstr>
      <vt:lpstr>PowerPoint Presentation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Leverton, Jason</cp:lastModifiedBy>
  <cp:revision>171</cp:revision>
  <dcterms:created xsi:type="dcterms:W3CDTF">2014-10-03T21:02:56Z</dcterms:created>
  <dcterms:modified xsi:type="dcterms:W3CDTF">2026-03-10T19:50:17Z</dcterms:modified>
</cp:coreProperties>
</file>