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50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CFDDA0-9131-435F-A3A2-587795159357}" type="datetimeFigureOut">
              <a:rPr lang="en-US" smtClean="0"/>
              <a:t>12/03/2014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36173-BA18-4C72-90B8-CF59D50B770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WPX Energy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AP 22-10-695 Pad </a:t>
            </a:r>
            <a:endParaRPr lang="en-US" dirty="0" smtClean="0"/>
          </a:p>
          <a:p>
            <a:r>
              <a:rPr lang="en-US" dirty="0" smtClean="0"/>
              <a:t>Location # 335661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Wells</a:t>
            </a:r>
            <a:endParaRPr lang="en-US" dirty="0"/>
          </a:p>
        </p:txBody>
      </p:sp>
      <p:pic>
        <p:nvPicPr>
          <p:cNvPr id="4" name="Content Placeholder 3" descr="DSCN57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Pit is not netted with oil accumulation</a:t>
            </a:r>
            <a:endParaRPr lang="en-US" dirty="0"/>
          </a:p>
        </p:txBody>
      </p:sp>
      <p:pic>
        <p:nvPicPr>
          <p:cNvPr id="5" name="Content Placeholder 4" descr="DSCN570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70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Cut slope wall used for berm wall</a:t>
            </a:r>
            <a:endParaRPr lang="en-US" dirty="0"/>
          </a:p>
        </p:txBody>
      </p:sp>
      <p:pic>
        <p:nvPicPr>
          <p:cNvPr id="5" name="Content Placeholder 4" descr="DSCN571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Content Placeholder 5" descr="DSCN571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23</Words>
  <Application>Microsoft Office PowerPoint</Application>
  <PresentationFormat>On-screen Show (4:3)</PresentationFormat>
  <Paragraphs>6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WPX Energy</vt:lpstr>
      <vt:lpstr>Wells</vt:lpstr>
      <vt:lpstr>Pit is not netted with oil accumulation</vt:lpstr>
      <vt:lpstr>Cut slope wall used for berm wall</vt:lpstr>
    </vt:vector>
  </TitlesOfParts>
  <Company>Colorado Oil &amp; Gas Conservation Commission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Mike Longworth</dc:creator>
  <cp:lastModifiedBy>Mike Longworth</cp:lastModifiedBy>
  <cp:revision>2</cp:revision>
  <dcterms:created xsi:type="dcterms:W3CDTF">2014-12-03T19:15:38Z</dcterms:created>
  <dcterms:modified xsi:type="dcterms:W3CDTF">2014-12-03T19:35:05Z</dcterms:modified>
</cp:coreProperties>
</file>