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58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00" y="4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5/15/2019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HEIKKINEN 1-10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005-067-06609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HEIKKINEN 1-10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005-067-06609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Holes in wildlife protection netting.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Weeds around equipment.</a:t>
            </a:r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408103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HEIKKINEN 1-10 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</a:t>
            </a:r>
            <a:r>
              <a:rPr lang="en-US" sz="1600" dirty="0" smtClean="0"/>
              <a:t>: 005-067-06609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z="1200" dirty="0" smtClean="0"/>
              <a:t>Tire tracks through secondary containment and </a:t>
            </a:r>
            <a:r>
              <a:rPr lang="en-US" sz="1200" smtClean="0"/>
              <a:t>containment inadequate.</a:t>
            </a:r>
            <a:endParaRPr lang="en-US" sz="1200" dirty="0"/>
          </a:p>
        </p:txBody>
      </p:sp>
      <p:sp>
        <p:nvSpPr>
          <p:cNvPr id="11" name="Picture Placeholder 9"/>
          <p:cNvSpPr>
            <a:spLocks noGrp="1"/>
          </p:cNvSpPr>
          <p:nvPr>
            <p:ph type="pic" sz="quarter" idx="12"/>
          </p:nvPr>
        </p:nvSpPr>
        <p:spPr>
          <a:xfrm>
            <a:off x="4648200" y="1524000"/>
            <a:ext cx="4038600" cy="3124200"/>
          </a:xfrm>
        </p:spPr>
      </p:sp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endParaRPr lang="en-US" sz="1200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30548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825</TotalTime>
  <Words>33</Words>
  <Application>Microsoft Office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HEIKKINEN 1-10  API: 005-067-06609</vt:lpstr>
      <vt:lpstr>Inspection Photos HEIKKINEN 1-10  API: 005-067-06609</vt:lpstr>
      <vt:lpstr>Inspection Photos HEIKKINEN 1-10  API: 005-067-06609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Stewart, Joseph</cp:lastModifiedBy>
  <cp:revision>107</cp:revision>
  <dcterms:created xsi:type="dcterms:W3CDTF">2014-10-03T21:02:56Z</dcterms:created>
  <dcterms:modified xsi:type="dcterms:W3CDTF">2019-05-15T15:36:51Z</dcterms:modified>
</cp:coreProperties>
</file>