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65" d="100"/>
          <a:sy n="65" d="100"/>
        </p:scale>
        <p:origin x="64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3841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463570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/>
              <a:t>Surprise 4-06H and </a:t>
            </a:r>
            <a:r>
              <a:rPr lang="en-US" sz="1600" dirty="0" err="1"/>
              <a:t>Damfino</a:t>
            </a:r>
            <a:r>
              <a:rPr lang="en-US" sz="1600" dirty="0"/>
              <a:t> 2-06H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416626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Location 416625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Containment Catchment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Inspection Photos</a:t>
            </a:r>
            <a:br>
              <a:rPr lang="en-US" sz="1400" dirty="0"/>
            </a:br>
            <a:r>
              <a:rPr lang="en-US" sz="1400" dirty="0"/>
              <a:t>Location Name: Surprise 4-06H and </a:t>
            </a:r>
            <a:r>
              <a:rPr lang="en-US" sz="1400" dirty="0" err="1"/>
              <a:t>Damfino</a:t>
            </a:r>
            <a:r>
              <a:rPr lang="en-US" sz="1400" dirty="0"/>
              <a:t> 2-06H</a:t>
            </a:r>
            <a:br>
              <a:rPr lang="en-US" sz="1400" dirty="0"/>
            </a:br>
            <a:r>
              <a:rPr lang="en-US" sz="1400" dirty="0"/>
              <a:t>Location 416626</a:t>
            </a:r>
            <a:endParaRPr lang="en-US" sz="1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Containment Catchment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API </a:t>
            </a:r>
            <a:r>
              <a:rPr lang="en-US" sz="1200" dirty="0" smtClean="0"/>
              <a:t>057-06480, Surprise 4-06H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Surprise 4-06H and </a:t>
            </a:r>
            <a:r>
              <a:rPr lang="en-US" sz="1600" dirty="0" err="1"/>
              <a:t>Damfino</a:t>
            </a:r>
            <a:r>
              <a:rPr lang="en-US" sz="1600" dirty="0"/>
              <a:t> 2-06H</a:t>
            </a:r>
            <a:br>
              <a:rPr lang="en-US" sz="1600" dirty="0"/>
            </a:br>
            <a:r>
              <a:rPr lang="en-US" sz="1600" dirty="0"/>
              <a:t>Location 416626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/>
              <a:t>API 057-06480, Surprise 4-06H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API </a:t>
            </a:r>
            <a:r>
              <a:rPr lang="en-US" sz="1200" dirty="0" smtClean="0"/>
              <a:t>057-06482, </a:t>
            </a:r>
            <a:r>
              <a:rPr lang="en-US" sz="1200" dirty="0" err="1" smtClean="0"/>
              <a:t>Damfino</a:t>
            </a:r>
            <a:r>
              <a:rPr lang="en-US" sz="1200" dirty="0" smtClean="0"/>
              <a:t> 2-06H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Surprise 4-06H and </a:t>
            </a:r>
            <a:r>
              <a:rPr lang="en-US" sz="1600" dirty="0" err="1"/>
              <a:t>Damfino</a:t>
            </a:r>
            <a:r>
              <a:rPr lang="en-US" sz="1600" dirty="0"/>
              <a:t> 2-06H</a:t>
            </a:r>
            <a:br>
              <a:rPr lang="en-US" sz="1600" dirty="0"/>
            </a:br>
            <a:r>
              <a:rPr lang="en-US" sz="1600" dirty="0"/>
              <a:t>Location 416626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/>
              <a:t>API 057-06482, </a:t>
            </a:r>
            <a:r>
              <a:rPr lang="en-US" sz="1200" dirty="0" err="1"/>
              <a:t>Damfino</a:t>
            </a:r>
            <a:r>
              <a:rPr lang="en-US" sz="1200" dirty="0"/>
              <a:t> 2-06H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Soil stockpile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Surprise 4-06H and </a:t>
            </a:r>
            <a:r>
              <a:rPr lang="en-US" sz="1600" dirty="0" err="1"/>
              <a:t>Damfino</a:t>
            </a:r>
            <a:r>
              <a:rPr lang="en-US" sz="1600" dirty="0"/>
              <a:t> 2-06H</a:t>
            </a:r>
            <a:br>
              <a:rPr lang="en-US" sz="1600" dirty="0"/>
            </a:br>
            <a:r>
              <a:rPr lang="en-US" sz="1600" dirty="0"/>
              <a:t>Location 416626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Oil stain beneath valve and elbow Tank # 3947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Insulation with oil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Surprise 4-06H and </a:t>
            </a:r>
            <a:r>
              <a:rPr lang="en-US" sz="1600" dirty="0" err="1"/>
              <a:t>Damfino</a:t>
            </a:r>
            <a:r>
              <a:rPr lang="en-US" sz="1600" dirty="0"/>
              <a:t> 2-06H</a:t>
            </a:r>
            <a:br>
              <a:rPr lang="en-US" sz="1600" dirty="0"/>
            </a:br>
            <a:r>
              <a:rPr lang="en-US" sz="1600" dirty="0"/>
              <a:t>Location 416626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Oil staining beneath valve. Appears to be weeping oil.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Oil staining.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856</TotalTime>
  <Words>66</Words>
  <Application>Microsoft Office PowerPoint</Application>
  <PresentationFormat>On-screen Show (4:3)</PresentationFormat>
  <Paragraphs>18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Office Theme</vt:lpstr>
      <vt:lpstr>Inspection Photos Location Name: Surprise 4-06H and Damfino 2-06H Location 416626</vt:lpstr>
      <vt:lpstr>Inspection Photos Location Name: Surprise 4-06H and Damfino 2-06H Location 416626</vt:lpstr>
      <vt:lpstr>Inspection Photos Location Name: Surprise 4-06H and Damfino 2-06H Location 416626</vt:lpstr>
      <vt:lpstr>Inspection Photos Location Name: Surprise 4-06H and Damfino 2-06H Location 416626</vt:lpstr>
      <vt:lpstr>Inspection Photos Location Name: Surprise 4-06H and Damfino 2-06H Location 416626</vt:lpstr>
      <vt:lpstr>Inspection Photos Location Name: Surprise 4-06H and Damfino 2-06H Location 416626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Fischer, Alex</cp:lastModifiedBy>
  <cp:revision>109</cp:revision>
  <dcterms:created xsi:type="dcterms:W3CDTF">2014-10-03T21:02:56Z</dcterms:created>
  <dcterms:modified xsi:type="dcterms:W3CDTF">2018-04-20T14:56:24Z</dcterms:modified>
</cp:coreProperties>
</file>