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9" r:id="rId3"/>
    <p:sldId id="258" r:id="rId4"/>
    <p:sldId id="257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Olson Smith GU-2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05-067-07911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Sign missing EMS contact information.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Multiple holes and tears on previously repaired liner along East side of containment structure.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Olson Smith GU-2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05-067-07911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 Large portions of liner ripped from walls and along base on East side of containment structure.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Liner tears on walls and base east side of containment structure.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7565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Olson Smith GU-2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05-067-07911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Holes in liner on southern side of containment structure.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#6 Holes in </a:t>
            </a:r>
            <a:r>
              <a:rPr lang="en-US" sz="1200" dirty="0" smtClean="0"/>
              <a:t>liner at base of wall </a:t>
            </a:r>
            <a:r>
              <a:rPr lang="en-US" sz="1200" dirty="0"/>
              <a:t>on southern side of containment structure.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4388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Olson Smith GU-2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05-067-07911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#7 tears along wall and base on western side of containment structure.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#8 tears in liner in relation to tanks along eastern wall of </a:t>
            </a:r>
            <a:r>
              <a:rPr lang="en-US" sz="1200" smtClean="0"/>
              <a:t>containment structure.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5480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830</TotalTime>
  <Words>132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Catamount Location Name: Olson Smith GU-2 Location ID: 05-067-07911</vt:lpstr>
      <vt:lpstr>Inspection Photos Catamount Location Name: Olson Smith GU-2 Location ID: 05-067-07911</vt:lpstr>
      <vt:lpstr>Inspection Photos Catamount Location Name: Olson Smith GU-2 Location ID: 05-067-07911</vt:lpstr>
      <vt:lpstr>Inspection Photos Catamount Location Name: Olson Smith GU-2 Location ID: 05-067-07911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107</cp:revision>
  <dcterms:created xsi:type="dcterms:W3CDTF">2014-10-03T21:02:56Z</dcterms:created>
  <dcterms:modified xsi:type="dcterms:W3CDTF">2019-11-11T17:46:28Z</dcterms:modified>
</cp:coreProperties>
</file>