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TREBOR B 12-5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05-123-13776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 TAKEN FROM THE NORTH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TANK BATTERY &amp; EQUIPMENT TAKEN FROM NE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TREBOR B 12-5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05-123-13776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 TAKEN FROM THE NORTH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1914525"/>
            <a:ext cx="3124200" cy="23431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SEPERATOR &amp; EQUIPMENT TAKEN FROM NE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5501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815</TotalTime>
  <Words>27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TREBOR B 12-5  API: 05-123-13776</vt:lpstr>
      <vt:lpstr>Inspection Photos Location Name: TREBOR B 12-5  API: 05-123-13776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105</cp:revision>
  <dcterms:created xsi:type="dcterms:W3CDTF">2014-10-03T21:02:56Z</dcterms:created>
  <dcterms:modified xsi:type="dcterms:W3CDTF">2017-04-28T16:23:38Z</dcterms:modified>
</cp:coreProperties>
</file>