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0" d="100"/>
          <a:sy n="50" d="100"/>
        </p:scale>
        <p:origin x="547" y="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483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[</a:t>
            </a:r>
            <a:r>
              <a:rPr lang="en-US" sz="1600" dirty="0" smtClean="0"/>
              <a:t>counter #2</a:t>
            </a:r>
            <a:r>
              <a:rPr lang="en-US" sz="1600" dirty="0" smtClean="0"/>
              <a:t>]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08035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Tank Battery berms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Soiled dirt </a:t>
            </a:r>
            <a:r>
              <a:rPr lang="en-US" sz="1200" smtClean="0"/>
              <a:t>around water tank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816</TotalTime>
  <Words>14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[counter #2] API: 05-123-08035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104</cp:revision>
  <dcterms:created xsi:type="dcterms:W3CDTF">2014-10-03T21:02:56Z</dcterms:created>
  <dcterms:modified xsi:type="dcterms:W3CDTF">2017-11-03T17:37:36Z</dcterms:modified>
</cp:coreProperties>
</file>