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257" r:id="rId2"/>
    <p:sldId id="256" r:id="rId3"/>
    <p:sldId id="258" r:id="rId4"/>
    <p:sldId id="259" r:id="rId5"/>
    <p:sldId id="260" r:id="rId6"/>
    <p:sldId id="261" r:id="rId7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>
        <p:scale>
          <a:sx n="54" d="100"/>
          <a:sy n="54" d="100"/>
        </p:scale>
        <p:origin x="-2122" y="-715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4" d="100"/>
          <a:sy n="64" d="100"/>
        </p:scale>
        <p:origin x="-3082" y="-67"/>
      </p:cViewPr>
      <p:guideLst>
        <p:guide orient="horz" pos="3024"/>
        <p:guide pos="2304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6/28/2019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9540986"/>
      </p:ext>
    </p:extLst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6/28/2019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6012670"/>
      </p:ext>
    </p:extLst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8188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8188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8188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8188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8188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28600"/>
            <a:ext cx="8229600" cy="1143000"/>
          </a:xfrm>
        </p:spPr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br>
              <a:rPr lang="en-US" sz="1600" dirty="0" smtClean="0"/>
            </a:br>
            <a:r>
              <a:rPr lang="en-US" sz="1600" dirty="0" smtClean="0"/>
              <a:t>Location ID: </a:t>
            </a:r>
            <a:endParaRPr lang="en-US" sz="16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23" b="1323"/>
          <a:stretch>
            <a:fillRect/>
          </a:stretch>
        </p:blipFill>
        <p:spPr>
          <a:xfrm>
            <a:off x="2209800" y="1143000"/>
            <a:ext cx="4800600" cy="3505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762000" y="4800600"/>
            <a:ext cx="7927975" cy="533400"/>
          </a:xfrm>
        </p:spPr>
        <p:txBody>
          <a:bodyPr>
            <a:normAutofit/>
          </a:bodyPr>
          <a:lstStyle/>
          <a:p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3046676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Tabor 1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 number</a:t>
            </a:r>
            <a:r>
              <a:rPr lang="en-US" sz="1600" dirty="0" smtClean="0"/>
              <a:t>: 007-6220 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Wellhead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1571625"/>
            <a:ext cx="4038600" cy="302895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Production equipment and stored supplies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Tabor 1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 number</a:t>
            </a:r>
            <a:r>
              <a:rPr lang="en-US" sz="1600" dirty="0" smtClean="0"/>
              <a:t>: 007-6220 </a:t>
            </a:r>
            <a:endParaRPr lang="en-US" sz="16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1571625"/>
            <a:ext cx="4038600" cy="302895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Erosion off south edge of pad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Erosion channels south edge of location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8302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Tabor 1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 number</a:t>
            </a:r>
            <a:r>
              <a:rPr lang="en-US" sz="1600" dirty="0" smtClean="0"/>
              <a:t>: 007-6220 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Storage boxes with parts, equipment and used pigs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1571625"/>
            <a:ext cx="4038600" cy="302895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Empty pipe bins presumably from drilling operation. Also cut slope interim rec area in background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1458302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Tabor 1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 number</a:t>
            </a:r>
            <a:r>
              <a:rPr lang="en-US" sz="1600" dirty="0" smtClean="0"/>
              <a:t>: 007-6220 </a:t>
            </a:r>
            <a:endParaRPr lang="en-US" sz="16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1571625"/>
            <a:ext cx="4038600" cy="302895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Grease covered equipment skid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Separator/process parts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8302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Tabor 1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 number</a:t>
            </a:r>
            <a:r>
              <a:rPr lang="en-US" sz="1600" dirty="0" smtClean="0"/>
              <a:t>: 007-6220 </a:t>
            </a:r>
            <a:endParaRPr lang="en-US" sz="16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1571625"/>
            <a:ext cx="4038600" cy="302895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smtClean="0"/>
              <a:t>storage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storage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8302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840</TotalTime>
  <Words>83</Words>
  <Application>Microsoft Office PowerPoint</Application>
  <PresentationFormat>On-screen Show (4:3)</PresentationFormat>
  <Paragraphs>26</Paragraphs>
  <Slides>6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Inspection Photos Location Name:  Location ID: </vt:lpstr>
      <vt:lpstr>Inspection Photos Location Name: Tabor 1 API number: 007-6220 </vt:lpstr>
      <vt:lpstr>Inspection Photos Location Name: Tabor 1 API number: 007-6220 </vt:lpstr>
      <vt:lpstr>Inspection Photos Location Name: Tabor 1 API number: 007-6220 </vt:lpstr>
      <vt:lpstr>Inspection Photos Location Name: Tabor 1 API number: 007-6220 </vt:lpstr>
      <vt:lpstr>Inspection Photos Location Name: Tabor 1 API number: 007-6220 </vt:lpstr>
    </vt:vector>
  </TitlesOfParts>
  <Company>Colorado Oil &amp; Gas Conservation Commission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Labowskie, Steve</cp:lastModifiedBy>
  <cp:revision>109</cp:revision>
  <dcterms:created xsi:type="dcterms:W3CDTF">2014-10-03T21:02:56Z</dcterms:created>
  <dcterms:modified xsi:type="dcterms:W3CDTF">2019-06-28T21:46:53Z</dcterms:modified>
</cp:coreProperties>
</file>