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108" d="100"/>
          <a:sy n="108" d="100"/>
        </p:scale>
        <p:origin x="137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>FRITZLER RESOURCES INC.</a:t>
            </a:r>
            <a:br>
              <a:rPr lang="en-US" sz="2400" dirty="0" smtClean="0"/>
            </a:br>
            <a:r>
              <a:rPr lang="en-US" sz="2400" dirty="0" smtClean="0"/>
              <a:t>WITTENBERG </a:t>
            </a:r>
            <a:r>
              <a:rPr lang="en-US" sz="2400" dirty="0" smtClean="0"/>
              <a:t>4   121-05489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OP. # 31257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46612" y="4802818"/>
            <a:ext cx="4040188" cy="531181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 PUMP </a:t>
            </a:r>
            <a:r>
              <a:rPr lang="en-US" dirty="0" smtClean="0"/>
              <a:t>JACK – SHROUD ON GROUND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WELLHEAD – SIGNAGE –</a:t>
            </a:r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27919" y="1842195"/>
            <a:ext cx="2343150" cy="2487810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94064" y="1884139"/>
            <a:ext cx="2343150" cy="2403921"/>
          </a:xfrm>
        </p:spPr>
      </p:pic>
    </p:spTree>
    <p:extLst>
      <p:ext uri="{BB962C8B-B14F-4D97-AF65-F5344CB8AC3E}">
        <p14:creationId xmlns:p14="http://schemas.microsoft.com/office/powerpoint/2010/main" val="2845918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998</TotalTime>
  <Words>28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  FRITZLER RESOURCES INC. WITTENBERG 4   121-05489 OP. # 31257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151</cp:revision>
  <dcterms:created xsi:type="dcterms:W3CDTF">2014-10-03T21:02:56Z</dcterms:created>
  <dcterms:modified xsi:type="dcterms:W3CDTF">2024-07-29T17:42:19Z</dcterms:modified>
</cp:coreProperties>
</file>