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58675-2FE3-4302-84A2-031F3242E300}" type="datetimeFigureOut">
              <a:rPr lang="en-US" smtClean="0"/>
              <a:t>08/20/2014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6D565-E13C-4F71-BE66-E2741F79EB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Linn Operating</a:t>
            </a:r>
            <a:br>
              <a:rPr lang="en-US" dirty="0" smtClean="0"/>
            </a:br>
            <a:r>
              <a:rPr lang="en-US" dirty="0" smtClean="0"/>
              <a:t>(BERRY PETROLEUM COMPANY LLC) </a:t>
            </a:r>
            <a:br>
              <a:rPr lang="en-US" dirty="0" smtClean="0"/>
            </a:br>
            <a:r>
              <a:rPr lang="en-US" dirty="0" smtClean="0"/>
              <a:t>10091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Loc. Id. #311634 </a:t>
            </a:r>
          </a:p>
          <a:p>
            <a:r>
              <a:rPr lang="en-US" dirty="0" smtClean="0"/>
              <a:t>LONG RIDGE </a:t>
            </a:r>
            <a:br>
              <a:rPr lang="en-US" dirty="0" smtClean="0"/>
            </a:br>
            <a:r>
              <a:rPr lang="en-US" dirty="0" smtClean="0"/>
              <a:t>M16 595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Black fluid in cellar</a:t>
            </a:r>
            <a:endParaRPr lang="en-US" dirty="0"/>
          </a:p>
        </p:txBody>
      </p:sp>
      <p:pic>
        <p:nvPicPr>
          <p:cNvPr id="4" name="Content Placeholder 3" descr="DSCN48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Water in cellar</a:t>
            </a:r>
            <a:endParaRPr lang="en-US" dirty="0"/>
          </a:p>
        </p:txBody>
      </p:sp>
      <p:pic>
        <p:nvPicPr>
          <p:cNvPr id="4" name="Content Placeholder 3" descr="DSCN48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Water and 5 gallon bucket in cellar</a:t>
            </a:r>
            <a:endParaRPr lang="en-US" dirty="0"/>
          </a:p>
        </p:txBody>
      </p:sp>
      <p:pic>
        <p:nvPicPr>
          <p:cNvPr id="4" name="Content Placeholder 3" descr="DSCN48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 Hole Cap needs welded</a:t>
            </a:r>
            <a:endParaRPr lang="en-US" dirty="0"/>
          </a:p>
        </p:txBody>
      </p:sp>
      <p:pic>
        <p:nvPicPr>
          <p:cNvPr id="6" name="Content Placeholder 5" descr="DSCN48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Rat hole cap </a:t>
            </a:r>
            <a:r>
              <a:rPr lang="en-US" dirty="0" smtClean="0"/>
              <a:t>needs welded</a:t>
            </a:r>
            <a:endParaRPr lang="en-US" dirty="0"/>
          </a:p>
        </p:txBody>
      </p:sp>
      <p:pic>
        <p:nvPicPr>
          <p:cNvPr id="4" name="Content Placeholder 3" descr="DSCN48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Conductor cap has clasped into pipe</a:t>
            </a:r>
            <a:endParaRPr lang="en-US" dirty="0"/>
          </a:p>
        </p:txBody>
      </p:sp>
      <p:pic>
        <p:nvPicPr>
          <p:cNvPr id="4" name="Content Placeholder 3" descr="DSCN48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 hole cap damaged</a:t>
            </a:r>
            <a:endParaRPr lang="en-US" dirty="0"/>
          </a:p>
        </p:txBody>
      </p:sp>
      <p:pic>
        <p:nvPicPr>
          <p:cNvPr id="4" name="Content Placeholder 3" descr="DSCN48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44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Linn Operating (BERRY PETROLEUM COMPANY LLC)  10091 </vt:lpstr>
      <vt:lpstr>Black fluid in cellar</vt:lpstr>
      <vt:lpstr>Water in cellar</vt:lpstr>
      <vt:lpstr>Water and 5 gallon bucket in cellar</vt:lpstr>
      <vt:lpstr>Rat Hole Cap needs welded</vt:lpstr>
      <vt:lpstr>Rat hole cap needs welded</vt:lpstr>
      <vt:lpstr>Conductor cap has clasped into pipe</vt:lpstr>
      <vt:lpstr>Rat hole cap damaged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4</cp:revision>
  <dcterms:created xsi:type="dcterms:W3CDTF">2014-08-20T20:01:22Z</dcterms:created>
  <dcterms:modified xsi:type="dcterms:W3CDTF">2014-08-20T20:15:01Z</dcterms:modified>
</cp:coreProperties>
</file>