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11/9/2018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86626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11/9/2018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23296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0" y="2286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295400"/>
            <a:ext cx="4040188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8200" y="5257800"/>
            <a:ext cx="4041775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2.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8200" y="1295400"/>
            <a:ext cx="4041775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5257800"/>
            <a:ext cx="4040188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638800" cy="4267200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905000" y="5181600"/>
            <a:ext cx="5638800" cy="804862"/>
          </a:xfrm>
        </p:spPr>
        <p:txBody>
          <a:bodyPr>
            <a:normAutofit/>
          </a:bodyPr>
          <a:lstStyle>
            <a:lvl1pPr marL="0" indent="0">
              <a:buNone/>
              <a:defRPr sz="1300" b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  <p:pic>
        <p:nvPicPr>
          <p:cNvPr id="9" name="Picture 8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200400" y="762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7" r:id="rId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292388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smtClean="0"/>
              <a:t>Photo 1. 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292388"/>
          </a:xfrm>
        </p:spPr>
        <p:txBody>
          <a:bodyPr anchor="t" anchorCtr="0">
            <a:spAutoFit/>
          </a:bodyPr>
          <a:lstStyle/>
          <a:p>
            <a:r>
              <a:rPr lang="en-US" sz="1300" dirty="0" smtClean="0"/>
              <a:t>Photo 2. </a:t>
            </a:r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Huber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Culhane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1-32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05-067-06581</a:t>
            </a: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 685200526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529" y="1603375"/>
            <a:ext cx="4040717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" r="446"/>
          <a:stretch>
            <a:fillRect/>
          </a:stretch>
        </p:blipFill>
        <p:spPr>
          <a:ln>
            <a:solidFill>
              <a:schemeClr val="tx1"/>
            </a:solidFill>
          </a:ln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00400" y="228600"/>
            <a:ext cx="2898648" cy="612648"/>
          </a:xfrm>
        </p:spPr>
        <p:txBody>
          <a:bodyPr>
            <a:no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Location Name: Huber </a:t>
            </a:r>
            <a:r>
              <a:rPr lang="en-US" sz="1200" dirty="0" err="1" smtClean="0">
                <a:solidFill>
                  <a:schemeClr val="tx1">
                    <a:tint val="75000"/>
                  </a:schemeClr>
                </a:solidFill>
              </a:rPr>
              <a:t>Culhane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 1-32</a:t>
            </a:r>
            <a:b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05-067-06581</a:t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Inspection Number: 685200526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649</TotalTime>
  <Words>27</Words>
  <Application>Microsoft Office PowerPoint</Application>
  <PresentationFormat>On-screen Show (4:3)</PresentationFormat>
  <Paragraphs>9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Inspection Photos Location Name: Huber Culhane 1-32 API: 05-067-06581 Inspection Number: 685200526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Labowskie, Steve</cp:lastModifiedBy>
  <cp:revision>98</cp:revision>
  <dcterms:created xsi:type="dcterms:W3CDTF">2014-10-03T21:02:56Z</dcterms:created>
  <dcterms:modified xsi:type="dcterms:W3CDTF">2018-11-09T16:19:05Z</dcterms:modified>
</cp:coreProperties>
</file>