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9" autoAdjust="0"/>
    <p:restoredTop sz="94686" autoAdjust="0"/>
  </p:normalViewPr>
  <p:slideViewPr>
    <p:cSldViewPr>
      <p:cViewPr varScale="1">
        <p:scale>
          <a:sx n="84" d="100"/>
          <a:sy n="84" d="100"/>
        </p:scale>
        <p:origin x="-782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3C37B0-29E9-4D66-8388-1F984E26B900}" type="datetimeFigureOut">
              <a:rPr lang="en-US" smtClean="0"/>
              <a:t>3/4/2017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F087B3-432C-4D8B-94DD-D705D5469029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CE19-642E-412E-9980-5B646FEFF1E4}" type="datetimeFigureOut">
              <a:rPr lang="en-US" smtClean="0"/>
              <a:t>3/4/2017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0B56B-B0D1-42F6-9F99-001600D851F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CE19-642E-412E-9980-5B646FEFF1E4}" type="datetimeFigureOut">
              <a:rPr lang="en-US" smtClean="0"/>
              <a:t>3/4/2017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0B56B-B0D1-42F6-9F99-001600D851F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CE19-642E-412E-9980-5B646FEFF1E4}" type="datetimeFigureOut">
              <a:rPr lang="en-US" smtClean="0"/>
              <a:t>3/4/2017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0B56B-B0D1-42F6-9F99-001600D851F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CE19-642E-412E-9980-5B646FEFF1E4}" type="datetimeFigureOut">
              <a:rPr lang="en-US" smtClean="0"/>
              <a:t>3/4/2017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0B56B-B0D1-42F6-9F99-001600D851F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CE19-642E-412E-9980-5B646FEFF1E4}" type="datetimeFigureOut">
              <a:rPr lang="en-US" smtClean="0"/>
              <a:t>3/4/2017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0B56B-B0D1-42F6-9F99-001600D851F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CE19-642E-412E-9980-5B646FEFF1E4}" type="datetimeFigureOut">
              <a:rPr lang="en-US" smtClean="0"/>
              <a:t>3/4/2017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0B56B-B0D1-42F6-9F99-001600D851F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CE19-642E-412E-9980-5B646FEFF1E4}" type="datetimeFigureOut">
              <a:rPr lang="en-US" smtClean="0"/>
              <a:t>3/4/2017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0B56B-B0D1-42F6-9F99-001600D851F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CE19-642E-412E-9980-5B646FEFF1E4}" type="datetimeFigureOut">
              <a:rPr lang="en-US" smtClean="0"/>
              <a:t>3/4/2017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0B56B-B0D1-42F6-9F99-001600D851F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CE19-642E-412E-9980-5B646FEFF1E4}" type="datetimeFigureOut">
              <a:rPr lang="en-US" smtClean="0"/>
              <a:t>3/4/2017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0B56B-B0D1-42F6-9F99-001600D851F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CE19-642E-412E-9980-5B646FEFF1E4}" type="datetimeFigureOut">
              <a:rPr lang="en-US" smtClean="0"/>
              <a:t>3/4/2017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0B56B-B0D1-42F6-9F99-001600D851F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CE19-642E-412E-9980-5B646FEFF1E4}" type="datetimeFigureOut">
              <a:rPr lang="en-US" smtClean="0"/>
              <a:t>3/4/2017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0B56B-B0D1-42F6-9F99-001600D851F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7CE19-642E-412E-9980-5B646FEFF1E4}" type="datetimeFigureOut">
              <a:rPr lang="en-US" smtClean="0"/>
              <a:t>3/4/2017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0B56B-B0D1-42F6-9F99-001600D851FA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>
            <a:normAutofit/>
          </a:bodyPr>
          <a:lstStyle/>
          <a:p>
            <a:r>
              <a:rPr lang="en-US" sz="1400" dirty="0" smtClean="0"/>
              <a:t>Location # 317843. Separators, meter run, emission control device.</a:t>
            </a:r>
            <a:endParaRPr lang="en-US" sz="1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922" y="914400"/>
            <a:ext cx="8046156" cy="521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228600"/>
          </a:xfrm>
        </p:spPr>
        <p:txBody>
          <a:bodyPr>
            <a:normAutofit fontScale="90000"/>
          </a:bodyPr>
          <a:lstStyle/>
          <a:p>
            <a:r>
              <a:rPr lang="en-US" sz="1600" dirty="0" smtClean="0"/>
              <a:t>OIL TANKS, PRODUCED WATER TANK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922" y="914400"/>
            <a:ext cx="8046156" cy="521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20</Words>
  <Application>Microsoft Office PowerPoint</Application>
  <PresentationFormat>On-screen Show (4:3)</PresentationFormat>
  <Paragraphs>2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Location # 317843. Separators, meter run, emission control device.</vt:lpstr>
      <vt:lpstr>OIL TANKS, PRODUCED WATER TANK.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Helgelag</dc:creator>
  <cp:lastModifiedBy>Helgelag</cp:lastModifiedBy>
  <cp:revision>2</cp:revision>
  <dcterms:created xsi:type="dcterms:W3CDTF">2017-03-05T02:08:12Z</dcterms:created>
  <dcterms:modified xsi:type="dcterms:W3CDTF">2017-03-05T02:23:51Z</dcterms:modified>
</cp:coreProperties>
</file>