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62" r:id="rId3"/>
    <p:sldId id="261" r:id="rId4"/>
    <p:sldId id="260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Le Platt B1 </a:t>
            </a:r>
            <a:br>
              <a:rPr lang="en-US" sz="1600" dirty="0" smtClean="0"/>
            </a:br>
            <a:r>
              <a:rPr lang="en-US" sz="1600" dirty="0" smtClean="0"/>
              <a:t>API: 05-067-08931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 sign.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Stained gravel/soil around wellhead.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Le Platt B1 </a:t>
            </a:r>
            <a:br>
              <a:rPr lang="en-US" sz="1600" dirty="0" smtClean="0"/>
            </a:br>
            <a:r>
              <a:rPr lang="en-US" sz="1600" dirty="0" smtClean="0"/>
              <a:t>API: 05-067-08931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Stained soil/gravel around muffler connection.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Spill prevention.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0582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Le Platt B1 </a:t>
            </a:r>
            <a:br>
              <a:rPr lang="en-US" sz="1600" dirty="0" smtClean="0"/>
            </a:br>
            <a:r>
              <a:rPr lang="en-US" sz="1600" dirty="0" smtClean="0"/>
              <a:t>API: 05-067-08931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Oily rags/pads below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</a:t>
            </a:r>
            <a:r>
              <a:rPr lang="en-US" sz="1200" dirty="0" err="1" smtClean="0"/>
              <a:t>Flowlines</a:t>
            </a:r>
            <a:r>
              <a:rPr lang="en-US" sz="1200" dirty="0" smtClean="0"/>
              <a:t>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76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Le Platt B1 </a:t>
            </a:r>
            <a:br>
              <a:rPr lang="en-US" sz="1600" dirty="0" smtClean="0"/>
            </a:br>
            <a:r>
              <a:rPr lang="en-US" sz="1600" dirty="0" smtClean="0"/>
              <a:t>API: 05-067-08931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Location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#8 Location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07536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54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Le Platt B1  API: 05-067-08931</vt:lpstr>
      <vt:lpstr>Inspection Photos Le Platt B1  API: 05-067-08931</vt:lpstr>
      <vt:lpstr>Inspection Photos Le Platt B1  API: 05-067-08931</vt:lpstr>
      <vt:lpstr>Inspection Photos Le Platt B1  API: 05-067-08931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109</cp:revision>
  <dcterms:created xsi:type="dcterms:W3CDTF">2014-10-03T21:02:56Z</dcterms:created>
  <dcterms:modified xsi:type="dcterms:W3CDTF">2019-05-28T15:28:38Z</dcterms:modified>
</cp:coreProperties>
</file>