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0A734-7189-4A9C-AA10-614479A3B4A0}" type="datetimeFigureOut">
              <a:rPr lang="en-US" smtClean="0"/>
              <a:pPr/>
              <a:t>1/28/2010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AFBFD-65F6-44A1-9442-BD5F466891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0A734-7189-4A9C-AA10-614479A3B4A0}" type="datetimeFigureOut">
              <a:rPr lang="en-US" smtClean="0"/>
              <a:pPr/>
              <a:t>1/28/2010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AFBFD-65F6-44A1-9442-BD5F466891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0A734-7189-4A9C-AA10-614479A3B4A0}" type="datetimeFigureOut">
              <a:rPr lang="en-US" smtClean="0"/>
              <a:pPr/>
              <a:t>1/28/2010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AFBFD-65F6-44A1-9442-BD5F466891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0A734-7189-4A9C-AA10-614479A3B4A0}" type="datetimeFigureOut">
              <a:rPr lang="en-US" smtClean="0"/>
              <a:pPr/>
              <a:t>1/28/2010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AFBFD-65F6-44A1-9442-BD5F466891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0A734-7189-4A9C-AA10-614479A3B4A0}" type="datetimeFigureOut">
              <a:rPr lang="en-US" smtClean="0"/>
              <a:pPr/>
              <a:t>1/28/2010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AFBFD-65F6-44A1-9442-BD5F466891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0A734-7189-4A9C-AA10-614479A3B4A0}" type="datetimeFigureOut">
              <a:rPr lang="en-US" smtClean="0"/>
              <a:pPr/>
              <a:t>1/28/2010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AFBFD-65F6-44A1-9442-BD5F466891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0A734-7189-4A9C-AA10-614479A3B4A0}" type="datetimeFigureOut">
              <a:rPr lang="en-US" smtClean="0"/>
              <a:pPr/>
              <a:t>1/28/2010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AFBFD-65F6-44A1-9442-BD5F466891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0A734-7189-4A9C-AA10-614479A3B4A0}" type="datetimeFigureOut">
              <a:rPr lang="en-US" smtClean="0"/>
              <a:pPr/>
              <a:t>1/28/2010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AFBFD-65F6-44A1-9442-BD5F466891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0A734-7189-4A9C-AA10-614479A3B4A0}" type="datetimeFigureOut">
              <a:rPr lang="en-US" smtClean="0"/>
              <a:pPr/>
              <a:t>1/28/2010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AFBFD-65F6-44A1-9442-BD5F466891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0A734-7189-4A9C-AA10-614479A3B4A0}" type="datetimeFigureOut">
              <a:rPr lang="en-US" smtClean="0"/>
              <a:pPr/>
              <a:t>1/28/2010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AFBFD-65F6-44A1-9442-BD5F466891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40A734-7189-4A9C-AA10-614479A3B4A0}" type="datetimeFigureOut">
              <a:rPr lang="en-US" smtClean="0"/>
              <a:pPr/>
              <a:t>1/28/2010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AFBFD-65F6-44A1-9442-BD5F4668915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0A734-7189-4A9C-AA10-614479A3B4A0}" type="datetimeFigureOut">
              <a:rPr lang="en-US" smtClean="0"/>
              <a:pPr/>
              <a:t>1/28/2010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8AFBFD-65F6-44A1-9442-BD5F4668915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otem #07 Eas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011" y="74258"/>
            <a:ext cx="8945977" cy="670948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28600" y="228600"/>
            <a:ext cx="22840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Totem # 7 looking East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Totem #07 Sout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011" y="74258"/>
            <a:ext cx="8945977" cy="670948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4800" y="381000"/>
            <a:ext cx="62298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Totem # 7 looking South, </a:t>
            </a:r>
            <a:r>
              <a:rPr lang="en-US" dirty="0" smtClean="0"/>
              <a:t> access from Totem </a:t>
            </a:r>
            <a:r>
              <a:rPr lang="en-US" dirty="0" smtClean="0"/>
              <a:t># 5 location to West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19</Words>
  <Application>Microsoft Office PowerPoint</Application>
  <PresentationFormat>On-screen Show (4:3)</PresentationFormat>
  <Paragraphs>2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Company>El Paso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El Paso Corporation</dc:creator>
  <cp:lastModifiedBy>El Paso Corporation</cp:lastModifiedBy>
  <cp:revision>2</cp:revision>
  <dcterms:created xsi:type="dcterms:W3CDTF">2010-01-28T14:51:30Z</dcterms:created>
  <dcterms:modified xsi:type="dcterms:W3CDTF">2010-01-28T15:01:27Z</dcterms:modified>
</cp:coreProperties>
</file>