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Zarlengo</a:t>
            </a:r>
            <a:r>
              <a:rPr lang="en-US" sz="1600" dirty="0" smtClean="0"/>
              <a:t> #4</a:t>
            </a:r>
            <a:br>
              <a:rPr lang="en-US" sz="1600" dirty="0" smtClean="0"/>
            </a:br>
            <a:r>
              <a:rPr lang="en-US" sz="1600" dirty="0" smtClean="0"/>
              <a:t>API: 05-001-08043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Pump jack, wellhead, &amp; prime </a:t>
            </a:r>
            <a:r>
              <a:rPr lang="en-US" sz="1200" dirty="0" smtClean="0"/>
              <a:t>mover.  </a:t>
            </a:r>
            <a:r>
              <a:rPr lang="en-US" sz="1200" dirty="0" smtClean="0">
                <a:solidFill>
                  <a:srgbClr val="00B050"/>
                </a:solidFill>
              </a:rPr>
              <a:t>Corrective actions have been addressed.</a:t>
            </a:r>
            <a:endParaRPr lang="en-US" sz="1200" dirty="0">
              <a:solidFill>
                <a:srgbClr val="00B05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19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Zarlengo #4 API: 05-001-08043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2017-05-11T21:38:22Z</dcterms:modified>
</cp:coreProperties>
</file>