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60" d="100"/>
          <a:sy n="60" d="100"/>
        </p:scale>
        <p:origin x="-1128" y="-4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Inspection Photos</a:t>
            </a:r>
            <a:br>
              <a:rPr lang="en-US" sz="2400" dirty="0" smtClean="0"/>
            </a:br>
            <a:r>
              <a:rPr lang="en-US" sz="2400" dirty="0" smtClean="0"/>
              <a:t>Location Number</a:t>
            </a:r>
            <a:r>
              <a:rPr lang="en-US" sz="2400" dirty="0" smtClean="0"/>
              <a:t>: 440858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/>
          <a:lstStyle/>
          <a:p>
            <a:r>
              <a:rPr lang="en-US" dirty="0" smtClean="0"/>
              <a:t>Photo 2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Photo </a:t>
            </a:r>
            <a:r>
              <a:rPr lang="en-US" dirty="0" smtClean="0"/>
              <a:t>1 Photo of sound meter from east.  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3" name="Picture Placeholder 12" descr="DSCN1741.JPG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/>
          <a:srcRect l="1524" r="1524"/>
          <a:stretch>
            <a:fillRect/>
          </a:stretch>
        </p:blipFill>
        <p:spPr/>
      </p:pic>
      <p:sp>
        <p:nvSpPr>
          <p:cNvPr id="12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72000" y="1600200"/>
            <a:ext cx="4038600" cy="3124200"/>
          </a:xfrm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Inspection Photos</a:t>
            </a:r>
            <a:endParaRPr lang="en-US" sz="2800" dirty="0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/>
          <a:lstStyle/>
          <a:p>
            <a:r>
              <a:rPr lang="en-US" dirty="0" smtClean="0"/>
              <a:t>Photo 4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Photo 3</a:t>
            </a:r>
            <a:endParaRPr lang="en-US" dirty="0"/>
          </a:p>
        </p:txBody>
      </p:sp>
      <p:sp>
        <p:nvSpPr>
          <p:cNvPr id="26" name="Picture Placeholder 22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/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Inspection Photos</a:t>
            </a:r>
            <a:endParaRPr lang="en-US" sz="3600" dirty="0"/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4" name="Text Placeholder 2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/>
          <a:lstStyle/>
          <a:p>
            <a:r>
              <a:rPr lang="en-US" dirty="0" smtClean="0"/>
              <a:t>Photo 6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Photo 5</a:t>
            </a:r>
            <a:endParaRPr lang="en-US" dirty="0"/>
          </a:p>
        </p:txBody>
      </p:sp>
      <p:sp>
        <p:nvSpPr>
          <p:cNvPr id="26" name="Picture Placeholder 22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984</TotalTime>
  <Words>25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Inspection Photos Location Number: 440858   </vt:lpstr>
      <vt:lpstr>Inspection Photos</vt:lpstr>
      <vt:lpstr>Inspection Photos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Coner</dc:creator>
  <cp:lastModifiedBy>Craig Carlile</cp:lastModifiedBy>
  <cp:revision>130</cp:revision>
  <dcterms:created xsi:type="dcterms:W3CDTF">2014-10-03T21:02:56Z</dcterms:created>
  <dcterms:modified xsi:type="dcterms:W3CDTF">2017-06-28T15:12:04Z</dcterms:modified>
</cp:coreProperties>
</file>