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56" r:id="rId2"/>
    <p:sldId id="260" r:id="rId3"/>
    <p:sldId id="259" r:id="rId4"/>
    <p:sldId id="258" r:id="rId5"/>
    <p:sldId id="257" r:id="rId6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893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7/8/2019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7/8/2019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 </a:t>
            </a:r>
            <a:r>
              <a:rPr lang="en-US" sz="1600" dirty="0" smtClean="0"/>
              <a:t>DL GOULD FLUME CANYON 2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05-067-06117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err="1" smtClean="0"/>
              <a:t>Dryhole</a:t>
            </a:r>
            <a:r>
              <a:rPr lang="en-US" sz="1200" dirty="0" smtClean="0"/>
              <a:t> marker and unused equipment wiring.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err="1" smtClean="0"/>
              <a:t>Dryhole</a:t>
            </a:r>
            <a:r>
              <a:rPr lang="en-US" sz="1200" dirty="0" smtClean="0"/>
              <a:t> marker.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 </a:t>
            </a:r>
            <a:r>
              <a:rPr lang="en-US" sz="1600" dirty="0" smtClean="0"/>
              <a:t>DL GOULD FLUME CANYON 2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05-067-06117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2” Unused </a:t>
            </a:r>
            <a:r>
              <a:rPr lang="en-US" sz="1200" dirty="0" err="1" smtClean="0"/>
              <a:t>flowline</a:t>
            </a:r>
            <a:r>
              <a:rPr lang="en-US" sz="1200" dirty="0" smtClean="0"/>
              <a:t> from wellhead to separator.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err="1" smtClean="0"/>
              <a:t>Stormwater</a:t>
            </a:r>
            <a:r>
              <a:rPr lang="en-US" sz="1200" dirty="0" smtClean="0"/>
              <a:t> BMP’s inadequate.  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noFill/>
        </p:spPr>
      </p:pic>
      <p:sp>
        <p:nvSpPr>
          <p:cNvPr id="6" name="Oval 5"/>
          <p:cNvSpPr/>
          <p:nvPr/>
        </p:nvSpPr>
        <p:spPr>
          <a:xfrm>
            <a:off x="2286000" y="2209800"/>
            <a:ext cx="609600" cy="1828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842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 </a:t>
            </a:r>
            <a:r>
              <a:rPr lang="en-US" sz="1600" dirty="0" smtClean="0"/>
              <a:t>DL GOULD FLUME CANYON 2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05-067-06117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err="1" smtClean="0"/>
              <a:t>Stormwater</a:t>
            </a:r>
            <a:r>
              <a:rPr lang="en-US" sz="1200" dirty="0" smtClean="0"/>
              <a:t> BMP’s inadequate.  Erosion and channeling under waddles offsite.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err="1" smtClean="0"/>
              <a:t>Stormwater</a:t>
            </a:r>
            <a:r>
              <a:rPr lang="en-US" sz="1200" dirty="0" smtClean="0"/>
              <a:t> BMP’s inadequate.  Erosion and channeling under waddles offsite.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015705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 </a:t>
            </a:r>
            <a:r>
              <a:rPr lang="en-US" sz="1600" dirty="0" smtClean="0"/>
              <a:t>DL GOULD FLUME CANYON 2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05-067-06117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Unused equipment produced water tank.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Unused equipment separator and </a:t>
            </a:r>
            <a:r>
              <a:rPr lang="en-US" sz="1200" dirty="0" err="1" smtClean="0"/>
              <a:t>flowline</a:t>
            </a:r>
            <a:r>
              <a:rPr lang="en-US" sz="1200" dirty="0" smtClean="0"/>
              <a:t> piping.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592652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 </a:t>
            </a:r>
            <a:r>
              <a:rPr lang="en-US" sz="1600" dirty="0" smtClean="0"/>
              <a:t>DL GOULD FLUME CANYON 2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05-067-06117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Compressor was removed, unused </a:t>
            </a:r>
            <a:r>
              <a:rPr lang="en-US" sz="1200" dirty="0" err="1" smtClean="0"/>
              <a:t>flowlines</a:t>
            </a:r>
            <a:r>
              <a:rPr lang="en-US" sz="1200" dirty="0" smtClean="0"/>
              <a:t> and debris from compressor, unused piping, fittings and hoses.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Location overview.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483855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828</TotalTime>
  <Words>89</Words>
  <Application>Microsoft Office PowerPoint</Application>
  <PresentationFormat>On-screen Show (4:3)</PresentationFormat>
  <Paragraphs>15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Wingdings</vt:lpstr>
      <vt:lpstr>Office Theme</vt:lpstr>
      <vt:lpstr>Inspection Photos  DL GOULD FLUME CANYON 2 API: 05-067-06117</vt:lpstr>
      <vt:lpstr>Inspection Photos  DL GOULD FLUME CANYON 2 API: 05-067-06117</vt:lpstr>
      <vt:lpstr>Inspection Photos  DL GOULD FLUME CANYON 2 API: 05-067-06117</vt:lpstr>
      <vt:lpstr>Inspection Photos  DL GOULD FLUME CANYON 2 API: 05-067-06117</vt:lpstr>
      <vt:lpstr>Inspection Photos  DL GOULD FLUME CANYON 2 API: 05-067-06117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Stewart, Joseph</cp:lastModifiedBy>
  <cp:revision>109</cp:revision>
  <dcterms:created xsi:type="dcterms:W3CDTF">2014-10-03T21:02:56Z</dcterms:created>
  <dcterms:modified xsi:type="dcterms:W3CDTF">2019-07-08T18:03:15Z</dcterms:modified>
</cp:coreProperties>
</file>