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>
        <p:scale>
          <a:sx n="90" d="100"/>
          <a:sy n="90" d="100"/>
        </p:scale>
        <p:origin x="-58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6/8/2017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7957925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6/8/2017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525673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Guthrie 42-2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05-001-</a:t>
            </a:r>
            <a:r>
              <a:rPr lang="en-US" sz="1600" dirty="0" smtClean="0"/>
              <a:t>09563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Wellhead 	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smtClean="0"/>
              <a:t>Battery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810</TotalTime>
  <Words>4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Guthrie 42-2 API: 05-001-09563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106</cp:revision>
  <dcterms:created xsi:type="dcterms:W3CDTF">2014-10-03T21:02:56Z</dcterms:created>
  <dcterms:modified xsi:type="dcterms:W3CDTF">2017-06-08T20:34:48Z</dcterms:modified>
</cp:coreProperties>
</file>