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8/27/2019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8/27/2019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Long &amp; </a:t>
            </a:r>
            <a:r>
              <a:rPr lang="en-US" sz="1600" dirty="0" err="1" smtClean="0"/>
              <a:t>Schluter</a:t>
            </a:r>
            <a:r>
              <a:rPr lang="en-US" sz="1600" dirty="0" smtClean="0"/>
              <a:t> 1 </a:t>
            </a:r>
            <a:r>
              <a:rPr lang="en-US" sz="1600" dirty="0" err="1" smtClean="0"/>
              <a:t>Menefee</a:t>
            </a:r>
            <a:r>
              <a:rPr lang="en-US" sz="1600" dirty="0" smtClean="0"/>
              <a:t>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05-067-07164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Location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Unused equipment.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Long &amp; </a:t>
            </a:r>
            <a:r>
              <a:rPr lang="en-US" sz="1600" dirty="0" err="1" smtClean="0"/>
              <a:t>Schluter</a:t>
            </a:r>
            <a:r>
              <a:rPr lang="en-US" sz="1600" dirty="0" smtClean="0"/>
              <a:t> 1 </a:t>
            </a:r>
            <a:r>
              <a:rPr lang="en-US" sz="1600" dirty="0" err="1" smtClean="0"/>
              <a:t>Menefee</a:t>
            </a:r>
            <a:r>
              <a:rPr lang="en-US" sz="1600" dirty="0" smtClean="0"/>
              <a:t>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05-067-07164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smtClean="0"/>
              <a:t>Unused equipment.</a:t>
            </a:r>
            <a:endParaRPr lang="en-US" sz="1200" dirty="0"/>
          </a:p>
        </p:txBody>
      </p:sp>
      <p:sp>
        <p:nvSpPr>
          <p:cNvPr id="11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637532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821</TotalTime>
  <Words>11</Words>
  <Application>Microsoft Office PowerPoint</Application>
  <PresentationFormat>On-screen Show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Wingdings</vt:lpstr>
      <vt:lpstr>Office Theme</vt:lpstr>
      <vt:lpstr>Inspection Photos Long &amp; Schluter 1 Menefee  API: 05-067-07164</vt:lpstr>
      <vt:lpstr>Inspection Photos Long &amp; Schluter 1 Menefee  API: 05-067-07164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Stewart, Joseph</cp:lastModifiedBy>
  <cp:revision>108</cp:revision>
  <dcterms:created xsi:type="dcterms:W3CDTF">2014-10-03T21:02:56Z</dcterms:created>
  <dcterms:modified xsi:type="dcterms:W3CDTF">2019-08-27T18:07:47Z</dcterms:modified>
</cp:coreProperties>
</file>