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64" r:id="rId2"/>
    <p:sldId id="265" r:id="rId3"/>
    <p:sldId id="266" r:id="rId4"/>
    <p:sldId id="261" r:id="rId5"/>
    <p:sldId id="269" r:id="rId6"/>
    <p:sldId id="268" r:id="rId7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 varScale="1">
        <p:scale>
          <a:sx n="114" d="100"/>
          <a:sy n="114" d="100"/>
        </p:scale>
        <p:origin x="139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715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708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072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7814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549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6822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Location: Berge </a:t>
            </a:r>
            <a:r>
              <a:rPr lang="en-US" sz="1600" dirty="0" err="1" smtClean="0"/>
              <a:t>24H</a:t>
            </a:r>
            <a:r>
              <a:rPr lang="en-US" sz="1600" dirty="0" smtClean="0"/>
              <a:t>-1, 8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ID</a:t>
            </a:r>
            <a:r>
              <a:rPr lang="en-US" sz="1600" dirty="0" smtClean="0"/>
              <a:t>: 321761</a:t>
            </a:r>
            <a:br>
              <a:rPr lang="en-US" sz="1600" dirty="0" smtClean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–Wellhead Placard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Wellhead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4877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Berge </a:t>
            </a:r>
            <a:r>
              <a:rPr lang="en-US" sz="1600" dirty="0" err="1"/>
              <a:t>24H</a:t>
            </a:r>
            <a:r>
              <a:rPr lang="en-US" sz="1600" dirty="0"/>
              <a:t>-1, 8</a:t>
            </a:r>
            <a:br>
              <a:rPr lang="en-US" sz="1600" dirty="0"/>
            </a:br>
            <a:r>
              <a:rPr lang="en-US" sz="1600" dirty="0"/>
              <a:t>Facility ID: 321761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Stained Soil and missing plug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 smtClean="0"/>
              <a:t>Looking north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25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377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Berge </a:t>
            </a:r>
            <a:r>
              <a:rPr lang="en-US" sz="1600" dirty="0" err="1"/>
              <a:t>24H</a:t>
            </a:r>
            <a:r>
              <a:rPr lang="en-US" sz="1600" dirty="0"/>
              <a:t>-1, 8</a:t>
            </a:r>
            <a:br>
              <a:rPr lang="en-US" sz="1600" dirty="0"/>
            </a:br>
            <a:r>
              <a:rPr lang="en-US" sz="1600" dirty="0"/>
              <a:t>Facility ID: 321761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Looking east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Looking south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63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3883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Berge </a:t>
            </a:r>
            <a:r>
              <a:rPr lang="en-US" sz="1600" dirty="0" err="1"/>
              <a:t>24H</a:t>
            </a:r>
            <a:r>
              <a:rPr lang="en-US" sz="1600" dirty="0"/>
              <a:t>-1, 8</a:t>
            </a:r>
            <a:br>
              <a:rPr lang="en-US" sz="1600" dirty="0"/>
            </a:br>
            <a:r>
              <a:rPr lang="en-US" sz="1600" dirty="0"/>
              <a:t>Facility ID: 321761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– Oily soil in shed covering electric motor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8 – Looking west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314" y="1571626"/>
            <a:ext cx="4102098" cy="3076574"/>
          </a:xfrm>
        </p:spPr>
      </p:pic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cxnSp>
        <p:nvCxnSpPr>
          <p:cNvPr id="9" name="Straight Arrow Connector 8"/>
          <p:cNvCxnSpPr/>
          <p:nvPr/>
        </p:nvCxnSpPr>
        <p:spPr>
          <a:xfrm>
            <a:off x="990600" y="2133600"/>
            <a:ext cx="685800" cy="7620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363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Berge </a:t>
            </a:r>
            <a:r>
              <a:rPr lang="en-US" sz="1600" dirty="0" err="1"/>
              <a:t>24H</a:t>
            </a:r>
            <a:r>
              <a:rPr lang="en-US" sz="1600" dirty="0"/>
              <a:t>-1, 8</a:t>
            </a:r>
            <a:br>
              <a:rPr lang="en-US" sz="1600" dirty="0"/>
            </a:br>
            <a:r>
              <a:rPr lang="en-US" sz="1600" dirty="0"/>
              <a:t>Facility ID: 321761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9</a:t>
            </a:r>
            <a:r>
              <a:rPr lang="en-US" sz="1400" dirty="0" smtClean="0"/>
              <a:t> – Area of Remediation # 19704</a:t>
            </a:r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226" y="1550259"/>
            <a:ext cx="4095574" cy="307168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483160" y="4898164"/>
            <a:ext cx="35621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Photo 10 – Open Remediation Trench</a:t>
            </a:r>
            <a:endParaRPr lang="en-US" sz="1400" b="1" dirty="0"/>
          </a:p>
          <a:p>
            <a:endParaRPr lang="en-US" sz="1400" b="1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6477000" y="2342451"/>
            <a:ext cx="53340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2362200" y="2386319"/>
            <a:ext cx="457200" cy="4953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172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Berge </a:t>
            </a:r>
            <a:r>
              <a:rPr lang="en-US" sz="1600" dirty="0" err="1"/>
              <a:t>24H</a:t>
            </a:r>
            <a:r>
              <a:rPr lang="en-US" sz="1600" dirty="0"/>
              <a:t>-1, 8</a:t>
            </a:r>
            <a:br>
              <a:rPr lang="en-US" sz="1600" dirty="0"/>
            </a:br>
            <a:r>
              <a:rPr lang="en-US" sz="1600" dirty="0"/>
              <a:t>Facility ID: 321761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11 – Electric fencing around open remediation compromised </a:t>
            </a:r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cxnSp>
        <p:nvCxnSpPr>
          <p:cNvPr id="10" name="Straight Arrow Connector 9"/>
          <p:cNvCxnSpPr/>
          <p:nvPr/>
        </p:nvCxnSpPr>
        <p:spPr>
          <a:xfrm flipH="1">
            <a:off x="2362200" y="2057400"/>
            <a:ext cx="990600" cy="2286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225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2001</TotalTime>
  <Words>188</Words>
  <Application>Microsoft Office PowerPoint</Application>
  <PresentationFormat>On-screen Show (4:3)</PresentationFormat>
  <Paragraphs>29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Wingdings</vt:lpstr>
      <vt:lpstr>Office Theme</vt:lpstr>
      <vt:lpstr>Inspection Photos  Location: Berge 24H-1, 8 Facility ID: 321761   </vt:lpstr>
      <vt:lpstr>Inspection Photos  Location: Berge 24H-1, 8 Facility ID: 321761</vt:lpstr>
      <vt:lpstr>Inspection Photos  Location: Berge 24H-1, 8 Facility ID: 321761   </vt:lpstr>
      <vt:lpstr>Inspection Photos  Location: Berge 24H-1, 8 Facility ID: 321761   </vt:lpstr>
      <vt:lpstr>Inspection Photos  Location: Berge 24H-1, 8 Facility ID: 321761   </vt:lpstr>
      <vt:lpstr>Inspection Photos  Location: Berge 24H-1, 8 Facility ID: 321761 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Sanchez, Chris</cp:lastModifiedBy>
  <cp:revision>182</cp:revision>
  <dcterms:created xsi:type="dcterms:W3CDTF">2014-10-03T21:02:56Z</dcterms:created>
  <dcterms:modified xsi:type="dcterms:W3CDTF">2023-09-27T20:13:40Z</dcterms:modified>
</cp:coreProperties>
</file>