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98" autoAdjust="0"/>
    <p:restoredTop sz="94595" autoAdjust="0"/>
  </p:normalViewPr>
  <p:slideViewPr>
    <p:cSldViewPr>
      <p:cViewPr varScale="1">
        <p:scale>
          <a:sx n="83" d="100"/>
          <a:sy n="83" d="100"/>
        </p:scale>
        <p:origin x="941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3/23/2023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2499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099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2364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8315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344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3792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1524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691725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11078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1896939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49040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28860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936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50080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5291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6109721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61331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995621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68724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5715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  <p:sldLayoutId id="2147483666" r:id="rId12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/>
          </a:bodyPr>
          <a:lstStyle/>
          <a:p>
            <a:r>
              <a:rPr lang="en-US" sz="1600" dirty="0" smtClean="0"/>
              <a:t>Location Name: </a:t>
            </a:r>
            <a:r>
              <a:rPr lang="en-US" sz="1600" dirty="0" smtClean="0"/>
              <a:t>WALRUS 22-20, </a:t>
            </a:r>
            <a:r>
              <a:rPr lang="en-US" sz="1600" dirty="0" smtClean="0"/>
              <a:t>API #: </a:t>
            </a:r>
            <a:r>
              <a:rPr lang="en-US" sz="1600" dirty="0" smtClean="0"/>
              <a:t>071-08855, </a:t>
            </a:r>
            <a:r>
              <a:rPr lang="en-US" sz="1600" dirty="0" smtClean="0"/>
              <a:t>Insp. #:</a:t>
            </a:r>
            <a:r>
              <a:rPr lang="en-US" sz="1600" dirty="0" smtClean="0"/>
              <a:t>695107785 </a:t>
            </a:r>
            <a:endParaRPr lang="en-US" sz="16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1: WELL </a:t>
            </a:r>
            <a:r>
              <a:rPr lang="en-US" sz="1200" dirty="0"/>
              <a:t>SIGN</a:t>
            </a:r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33" b="9633"/>
          <a:stretch>
            <a:fillRect/>
          </a:stretch>
        </p:blipFill>
        <p:spPr>
          <a:xfrm>
            <a:off x="457200" y="838200"/>
            <a:ext cx="8305800" cy="5029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/>
              <a:t>2</a:t>
            </a:r>
            <a:r>
              <a:rPr lang="en-US" sz="1200" smtClean="0"/>
              <a:t>: LOCATION</a:t>
            </a:r>
            <a:endParaRPr lang="en-US" sz="1200" dirty="0"/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73" b="6173"/>
          <a:stretch>
            <a:fillRect/>
          </a:stretch>
        </p:blipFill>
        <p:spPr>
          <a:xfrm>
            <a:off x="457200" y="381000"/>
            <a:ext cx="8229600" cy="5410200"/>
          </a:xfrm>
        </p:spPr>
      </p:pic>
    </p:spTree>
    <p:extLst>
      <p:ext uri="{BB962C8B-B14F-4D97-AF65-F5344CB8AC3E}">
        <p14:creationId xmlns:p14="http://schemas.microsoft.com/office/powerpoint/2010/main" val="273074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3: WELLHEAD AND </a:t>
            </a:r>
            <a:r>
              <a:rPr lang="en-US" sz="1200" dirty="0"/>
              <a:t>EQUIPMENT / WEEDS SHOULD BE ADDRESSED</a:t>
            </a:r>
            <a:endParaRPr lang="en-US" sz="1200" dirty="0"/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64" b="6364"/>
          <a:stretch>
            <a:fillRect/>
          </a:stretch>
        </p:blipFill>
        <p:spPr>
          <a:xfrm>
            <a:off x="457200" y="381000"/>
            <a:ext cx="8382000" cy="5486400"/>
          </a:xfrm>
        </p:spPr>
      </p:pic>
    </p:spTree>
    <p:extLst>
      <p:ext uri="{BB962C8B-B14F-4D97-AF65-F5344CB8AC3E}">
        <p14:creationId xmlns:p14="http://schemas.microsoft.com/office/powerpoint/2010/main" val="77973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4: UNUSED EQUIPMENT ON LOCATION (TBG). </a:t>
            </a:r>
            <a:r>
              <a:rPr lang="en-US" sz="1200" dirty="0" smtClean="0">
                <a:solidFill>
                  <a:srgbClr val="FF0000"/>
                </a:solidFill>
              </a:rPr>
              <a:t>REMOVE UNUSED EQUIPMENT PER RULE 606. CA DATE 4/4/2023.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381000"/>
            <a:ext cx="7315200" cy="5486400"/>
          </a:xfrm>
        </p:spPr>
      </p:pic>
    </p:spTree>
    <p:extLst>
      <p:ext uri="{BB962C8B-B14F-4D97-AF65-F5344CB8AC3E}">
        <p14:creationId xmlns:p14="http://schemas.microsoft.com/office/powerpoint/2010/main" val="113036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5: UNUSED EQUIPMENT ON LOCATION (RODS). </a:t>
            </a:r>
            <a:r>
              <a:rPr lang="en-US" sz="1200" dirty="0" smtClean="0">
                <a:solidFill>
                  <a:srgbClr val="FF0000"/>
                </a:solidFill>
              </a:rPr>
              <a:t>REMOVE UNUSED EQUIPMENT PER RULE 606. CA DATE 4/4/2023.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381000"/>
            <a:ext cx="7315200" cy="5486400"/>
          </a:xfrm>
        </p:spPr>
      </p:pic>
    </p:spTree>
    <p:extLst>
      <p:ext uri="{BB962C8B-B14F-4D97-AF65-F5344CB8AC3E}">
        <p14:creationId xmlns:p14="http://schemas.microsoft.com/office/powerpoint/2010/main" val="1620190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 lnSpcReduction="10000"/>
          </a:bodyPr>
          <a:lstStyle/>
          <a:p>
            <a:r>
              <a:rPr lang="en-US" sz="1200" dirty="0"/>
              <a:t>PHOTO 6: OILY WASTE MIXED WITH WATER IN PRIME MOVER ENGINE SKID. </a:t>
            </a:r>
            <a:r>
              <a:rPr lang="en-US" sz="1200" dirty="0">
                <a:solidFill>
                  <a:srgbClr val="FF0000"/>
                </a:solidFill>
              </a:rPr>
              <a:t>COMPLY WITH RULE 1002.f.(2)B, Comply with general provisions of the oil and gas act for wildlife protection AND SB-181. CA DATE </a:t>
            </a:r>
            <a:r>
              <a:rPr lang="en-US" sz="1200" dirty="0" smtClean="0">
                <a:solidFill>
                  <a:srgbClr val="FF0000"/>
                </a:solidFill>
              </a:rPr>
              <a:t>4-4-2023.</a:t>
            </a:r>
            <a:endParaRPr lang="en-US" sz="1200" dirty="0">
              <a:solidFill>
                <a:srgbClr val="FF0000"/>
              </a:solidFill>
            </a:endParaRPr>
          </a:p>
          <a:p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381000"/>
            <a:ext cx="7315200" cy="5486400"/>
          </a:xfrm>
        </p:spPr>
      </p:pic>
    </p:spTree>
    <p:extLst>
      <p:ext uri="{BB962C8B-B14F-4D97-AF65-F5344CB8AC3E}">
        <p14:creationId xmlns:p14="http://schemas.microsoft.com/office/powerpoint/2010/main" val="129792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/>
              <a:t>PHOTO 7</a:t>
            </a:r>
            <a:r>
              <a:rPr lang="en-US" sz="1200" dirty="0" smtClean="0"/>
              <a:t>: </a:t>
            </a:r>
            <a:r>
              <a:rPr lang="en-US" sz="1200" dirty="0"/>
              <a:t>pit liner compromised (Rule 910). </a:t>
            </a:r>
            <a:r>
              <a:rPr lang="en-US" sz="1200" dirty="0">
                <a:solidFill>
                  <a:srgbClr val="FF0000"/>
                </a:solidFill>
              </a:rPr>
              <a:t>IMMEDIATE NOTIFICATION TO THE OPERATOR Reduce fluid level in pit, contact COGCC EPS staff for directives</a:t>
            </a:r>
            <a:r>
              <a:rPr lang="en-US" sz="1200" dirty="0" smtClean="0">
                <a:solidFill>
                  <a:srgbClr val="FF0000"/>
                </a:solidFill>
              </a:rPr>
              <a:t>. CA DATE 3/25/2023.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381000"/>
            <a:ext cx="7315200" cy="5486400"/>
          </a:xfrm>
        </p:spPr>
      </p:pic>
    </p:spTree>
    <p:extLst>
      <p:ext uri="{BB962C8B-B14F-4D97-AF65-F5344CB8AC3E}">
        <p14:creationId xmlns:p14="http://schemas.microsoft.com/office/powerpoint/2010/main" val="323507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878</TotalTime>
  <Words>177</Words>
  <Application>Microsoft Office PowerPoint</Application>
  <PresentationFormat>On-screen Show (4:3)</PresentationFormat>
  <Paragraphs>22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Tw Cen MT</vt:lpstr>
      <vt:lpstr>Tw Cen MT Condensed</vt:lpstr>
      <vt:lpstr>Wingdings</vt:lpstr>
      <vt:lpstr>Wingdings 3</vt:lpstr>
      <vt:lpstr>Integral</vt:lpstr>
      <vt:lpstr>Location Name: WALRUS 22-20, API #: 071-08855, Insp. #:695107785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Beardslee, Tom</cp:lastModifiedBy>
  <cp:revision>156</cp:revision>
  <dcterms:created xsi:type="dcterms:W3CDTF">2014-10-03T21:02:56Z</dcterms:created>
  <dcterms:modified xsi:type="dcterms:W3CDTF">2023-03-23T22:06:42Z</dcterms:modified>
</cp:coreProperties>
</file>