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Monk </a:t>
            </a:r>
            <a:r>
              <a:rPr lang="en-US" dirty="0" smtClean="0"/>
              <a:t>3-4            </a:t>
            </a:r>
            <a:r>
              <a:rPr lang="en-US" dirty="0" smtClean="0"/>
              <a:t>Location ID# </a:t>
            </a:r>
            <a:r>
              <a:rPr lang="en-US" dirty="0" smtClean="0"/>
              <a:t>125-08163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GMR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Signage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1438</TotalTime>
  <Words>18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Monk 3-4            Location ID# 125-08163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316</cp:revision>
  <dcterms:created xsi:type="dcterms:W3CDTF">2014-10-03T21:02:56Z</dcterms:created>
  <dcterms:modified xsi:type="dcterms:W3CDTF">2020-12-30T23:28:33Z</dcterms:modified>
</cp:coreProperties>
</file>