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1" d="100"/>
          <a:sy n="111" d="100"/>
        </p:scale>
        <p:origin x="-166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43281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791144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MALLARD #1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</a:t>
            </a:r>
            <a:r>
              <a:rPr lang="en-US" sz="1600" dirty="0" smtClean="0"/>
              <a:t>08644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STAINED SOIL AND BERM NEEDS REPAIRED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STAINED SOIL BY 2” VALVE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MALLARD #1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PUMP JACK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BATTERY AND EQUIPMENT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633969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815</TotalTime>
  <Words>22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Inspection Photos Location Name: MALLARD #1 API: 05-123-08644</vt:lpstr>
      <vt:lpstr>MALLARD #1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Montoya, John</cp:lastModifiedBy>
  <cp:revision>104</cp:revision>
  <dcterms:created xsi:type="dcterms:W3CDTF">2014-10-03T21:02:56Z</dcterms:created>
  <dcterms:modified xsi:type="dcterms:W3CDTF">2017-04-27T20:34:51Z</dcterms:modified>
</cp:coreProperties>
</file>